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0.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1.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2.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3.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xml" ContentType="application/vnd.openxmlformats-officedocument.presentationml.notesSlide+xml"/>
  <Override PartName="/ppt/charts/chart6.xml" ContentType="application/vnd.openxmlformats-officedocument.drawingml.chart+xml"/>
  <Override PartName="/ppt/notesSlides/notesSlide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style6.xml" ContentType="application/vnd.ms-office.chartstyle+xml"/>
  <Override PartName="/ppt/charts/colors6.xml" ContentType="application/vnd.ms-office.chartcolorstyle+xml"/>
  <Override PartName="/ppt/charts/chart9.xml" ContentType="application/vnd.openxmlformats-officedocument.drawingml.chart+xml"/>
  <Override PartName="/ppt/charts/style7.xml" ContentType="application/vnd.ms-office.chartstyle+xml"/>
  <Override PartName="/ppt/charts/colors7.xml" ContentType="application/vnd.ms-office.chartcolorstyle+xml"/>
  <Override PartName="/ppt/charts/chart10.xml" ContentType="application/vnd.openxmlformats-officedocument.drawingml.chart+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charts/chart19.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0.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2.xml" ContentType="application/vnd.openxmlformats-officedocument.drawingml.chartshapes+xml"/>
  <Override PartName="/ppt/charts/chart22.xml" ContentType="application/vnd.openxmlformats-officedocument.drawingml.chart+xml"/>
  <Override PartName="/ppt/charts/chart23.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3.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charts/style20.xml" ContentType="application/vnd.ms-office.chartstyle+xml"/>
  <Override PartName="/ppt/charts/colors20.xml" ContentType="application/vnd.ms-office.chartcolorstyle+xml"/>
  <Override PartName="/ppt/drawings/drawing4.xml" ContentType="application/vnd.openxmlformats-officedocument.drawingml.chartshapes+xml"/>
  <Override PartName="/ppt/charts/chart26.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5.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27.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8.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 id="2147483721" r:id="rId3"/>
    <p:sldMasterId id="2147483733" r:id="rId4"/>
    <p:sldMasterId id="2147483746" r:id="rId5"/>
    <p:sldMasterId id="2147483759" r:id="rId6"/>
    <p:sldMasterId id="2147483771" r:id="rId7"/>
    <p:sldMasterId id="2147483785" r:id="rId8"/>
    <p:sldMasterId id="2147483809" r:id="rId9"/>
    <p:sldMasterId id="2147483821" r:id="rId10"/>
    <p:sldMasterId id="2147483835" r:id="rId11"/>
    <p:sldMasterId id="2147483848" r:id="rId12"/>
    <p:sldMasterId id="2147483860" r:id="rId13"/>
    <p:sldMasterId id="2147483882" r:id="rId14"/>
    <p:sldMasterId id="2147483895" r:id="rId15"/>
    <p:sldMasterId id="2147483907" r:id="rId16"/>
    <p:sldMasterId id="2147483919" r:id="rId17"/>
    <p:sldMasterId id="2147483931" r:id="rId18"/>
    <p:sldMasterId id="2147483945" r:id="rId19"/>
    <p:sldMasterId id="2147483958" r:id="rId20"/>
    <p:sldMasterId id="2147483971" r:id="rId21"/>
    <p:sldMasterId id="2147483983" r:id="rId22"/>
    <p:sldMasterId id="2147483995" r:id="rId23"/>
    <p:sldMasterId id="2147484007" r:id="rId24"/>
  </p:sldMasterIdLst>
  <p:notesMasterIdLst>
    <p:notesMasterId r:id="rId141"/>
  </p:notesMasterIdLst>
  <p:sldIdLst>
    <p:sldId id="379" r:id="rId25"/>
    <p:sldId id="362" r:id="rId26"/>
    <p:sldId id="363" r:id="rId27"/>
    <p:sldId id="364" r:id="rId28"/>
    <p:sldId id="365" r:id="rId29"/>
    <p:sldId id="366" r:id="rId30"/>
    <p:sldId id="380" r:id="rId31"/>
    <p:sldId id="381" r:id="rId32"/>
    <p:sldId id="382" r:id="rId33"/>
    <p:sldId id="383" r:id="rId34"/>
    <p:sldId id="367" r:id="rId35"/>
    <p:sldId id="347" r:id="rId36"/>
    <p:sldId id="290" r:id="rId37"/>
    <p:sldId id="328" r:id="rId38"/>
    <p:sldId id="261" r:id="rId39"/>
    <p:sldId id="263" r:id="rId40"/>
    <p:sldId id="331" r:id="rId41"/>
    <p:sldId id="348" r:id="rId42"/>
    <p:sldId id="333" r:id="rId43"/>
    <p:sldId id="359" r:id="rId44"/>
    <p:sldId id="368" r:id="rId45"/>
    <p:sldId id="454" r:id="rId46"/>
    <p:sldId id="455" r:id="rId47"/>
    <p:sldId id="456" r:id="rId48"/>
    <p:sldId id="457" r:id="rId49"/>
    <p:sldId id="458" r:id="rId50"/>
    <p:sldId id="334" r:id="rId51"/>
    <p:sldId id="329" r:id="rId52"/>
    <p:sldId id="324" r:id="rId53"/>
    <p:sldId id="325" r:id="rId54"/>
    <p:sldId id="326" r:id="rId55"/>
    <p:sldId id="327" r:id="rId56"/>
    <p:sldId id="374" r:id="rId57"/>
    <p:sldId id="330" r:id="rId58"/>
    <p:sldId id="377" r:id="rId59"/>
    <p:sldId id="268" r:id="rId60"/>
    <p:sldId id="269" r:id="rId61"/>
    <p:sldId id="270" r:id="rId62"/>
    <p:sldId id="357" r:id="rId63"/>
    <p:sldId id="358" r:id="rId64"/>
    <p:sldId id="344" r:id="rId65"/>
    <p:sldId id="299" r:id="rId66"/>
    <p:sldId id="360" r:id="rId67"/>
    <p:sldId id="305" r:id="rId68"/>
    <p:sldId id="306" r:id="rId69"/>
    <p:sldId id="341" r:id="rId70"/>
    <p:sldId id="342" r:id="rId71"/>
    <p:sldId id="310" r:id="rId72"/>
    <p:sldId id="343" r:id="rId73"/>
    <p:sldId id="312" r:id="rId74"/>
    <p:sldId id="313" r:id="rId75"/>
    <p:sldId id="375" r:id="rId76"/>
    <p:sldId id="361" r:id="rId77"/>
    <p:sldId id="349" r:id="rId78"/>
    <p:sldId id="350" r:id="rId79"/>
    <p:sldId id="351" r:id="rId80"/>
    <p:sldId id="352" r:id="rId81"/>
    <p:sldId id="320" r:id="rId82"/>
    <p:sldId id="322" r:id="rId83"/>
    <p:sldId id="384" r:id="rId84"/>
    <p:sldId id="398" r:id="rId85"/>
    <p:sldId id="399" r:id="rId86"/>
    <p:sldId id="385" r:id="rId87"/>
    <p:sldId id="386" r:id="rId88"/>
    <p:sldId id="387" r:id="rId89"/>
    <p:sldId id="388" r:id="rId90"/>
    <p:sldId id="389" r:id="rId91"/>
    <p:sldId id="390" r:id="rId92"/>
    <p:sldId id="391" r:id="rId93"/>
    <p:sldId id="459" r:id="rId94"/>
    <p:sldId id="392" r:id="rId95"/>
    <p:sldId id="393" r:id="rId96"/>
    <p:sldId id="394" r:id="rId97"/>
    <p:sldId id="396" r:id="rId98"/>
    <p:sldId id="400" r:id="rId99"/>
    <p:sldId id="401" r:id="rId100"/>
    <p:sldId id="402" r:id="rId101"/>
    <p:sldId id="403" r:id="rId102"/>
    <p:sldId id="405" r:id="rId103"/>
    <p:sldId id="408" r:id="rId104"/>
    <p:sldId id="410" r:id="rId105"/>
    <p:sldId id="415" r:id="rId106"/>
    <p:sldId id="416" r:id="rId107"/>
    <p:sldId id="420" r:id="rId108"/>
    <p:sldId id="422" r:id="rId109"/>
    <p:sldId id="417" r:id="rId110"/>
    <p:sldId id="418" r:id="rId111"/>
    <p:sldId id="419" r:id="rId112"/>
    <p:sldId id="421" r:id="rId113"/>
    <p:sldId id="423" r:id="rId114"/>
    <p:sldId id="425" r:id="rId115"/>
    <p:sldId id="426" r:id="rId116"/>
    <p:sldId id="428" r:id="rId117"/>
    <p:sldId id="430" r:id="rId118"/>
    <p:sldId id="431" r:id="rId119"/>
    <p:sldId id="432" r:id="rId120"/>
    <p:sldId id="433" r:id="rId121"/>
    <p:sldId id="434" r:id="rId122"/>
    <p:sldId id="450" r:id="rId123"/>
    <p:sldId id="451" r:id="rId124"/>
    <p:sldId id="436" r:id="rId125"/>
    <p:sldId id="437" r:id="rId126"/>
    <p:sldId id="438" r:id="rId127"/>
    <p:sldId id="439" r:id="rId128"/>
    <p:sldId id="440" r:id="rId129"/>
    <p:sldId id="441" r:id="rId130"/>
    <p:sldId id="442" r:id="rId131"/>
    <p:sldId id="443" r:id="rId132"/>
    <p:sldId id="444" r:id="rId133"/>
    <p:sldId id="445" r:id="rId134"/>
    <p:sldId id="446" r:id="rId135"/>
    <p:sldId id="453" r:id="rId136"/>
    <p:sldId id="447" r:id="rId137"/>
    <p:sldId id="448" r:id="rId138"/>
    <p:sldId id="449" r:id="rId139"/>
    <p:sldId id="345" r:id="rId140"/>
  </p:sldIdLst>
  <p:sldSz cx="12192000" cy="6858000"/>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69" d="100"/>
          <a:sy n="69" d="100"/>
        </p:scale>
        <p:origin x="612" y="60"/>
      </p:cViewPr>
      <p:guideLst/>
    </p:cSldViewPr>
  </p:slideViewPr>
  <p:notesTextViewPr>
    <p:cViewPr>
      <p:scale>
        <a:sx n="3" d="2"/>
        <a:sy n="3" d="2"/>
      </p:scale>
      <p:origin x="0" y="0"/>
    </p:cViewPr>
  </p:notesTextViewPr>
  <p:sorterViewPr>
    <p:cViewPr varScale="1">
      <p:scale>
        <a:sx n="1" d="1"/>
        <a:sy n="1" d="1"/>
      </p:scale>
      <p:origin x="0" y="-4380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1" Type="http://schemas.openxmlformats.org/officeDocument/2006/relationships/slideMaster" Target="slideMasters/slideMaster21.xml"/><Relationship Id="rId42" Type="http://schemas.openxmlformats.org/officeDocument/2006/relationships/slide" Target="slides/slide18.xml"/><Relationship Id="rId63" Type="http://schemas.openxmlformats.org/officeDocument/2006/relationships/slide" Target="slides/slide39.xml"/><Relationship Id="rId84" Type="http://schemas.openxmlformats.org/officeDocument/2006/relationships/slide" Target="slides/slide60.xml"/><Relationship Id="rId138" Type="http://schemas.openxmlformats.org/officeDocument/2006/relationships/slide" Target="slides/slide114.xml"/><Relationship Id="rId107" Type="http://schemas.openxmlformats.org/officeDocument/2006/relationships/slide" Target="slides/slide83.xml"/><Relationship Id="rId11" Type="http://schemas.openxmlformats.org/officeDocument/2006/relationships/slideMaster" Target="slideMasters/slideMaster11.xml"/><Relationship Id="rId32" Type="http://schemas.openxmlformats.org/officeDocument/2006/relationships/slide" Target="slides/slide8.xml"/><Relationship Id="rId53" Type="http://schemas.openxmlformats.org/officeDocument/2006/relationships/slide" Target="slides/slide29.xml"/><Relationship Id="rId74" Type="http://schemas.openxmlformats.org/officeDocument/2006/relationships/slide" Target="slides/slide50.xml"/><Relationship Id="rId128" Type="http://schemas.openxmlformats.org/officeDocument/2006/relationships/slide" Target="slides/slide104.xml"/><Relationship Id="rId5" Type="http://schemas.openxmlformats.org/officeDocument/2006/relationships/slideMaster" Target="slideMasters/slideMaster5.xml"/><Relationship Id="rId90" Type="http://schemas.openxmlformats.org/officeDocument/2006/relationships/slide" Target="slides/slide66.xml"/><Relationship Id="rId95" Type="http://schemas.openxmlformats.org/officeDocument/2006/relationships/slide" Target="slides/slide71.xml"/><Relationship Id="rId22" Type="http://schemas.openxmlformats.org/officeDocument/2006/relationships/slideMaster" Target="slideMasters/slideMaster22.xml"/><Relationship Id="rId27" Type="http://schemas.openxmlformats.org/officeDocument/2006/relationships/slide" Target="slides/slide3.xml"/><Relationship Id="rId43" Type="http://schemas.openxmlformats.org/officeDocument/2006/relationships/slide" Target="slides/slide19.xml"/><Relationship Id="rId48" Type="http://schemas.openxmlformats.org/officeDocument/2006/relationships/slide" Target="slides/slide24.xml"/><Relationship Id="rId64" Type="http://schemas.openxmlformats.org/officeDocument/2006/relationships/slide" Target="slides/slide40.xml"/><Relationship Id="rId69" Type="http://schemas.openxmlformats.org/officeDocument/2006/relationships/slide" Target="slides/slide45.xml"/><Relationship Id="rId113" Type="http://schemas.openxmlformats.org/officeDocument/2006/relationships/slide" Target="slides/slide89.xml"/><Relationship Id="rId118" Type="http://schemas.openxmlformats.org/officeDocument/2006/relationships/slide" Target="slides/slide94.xml"/><Relationship Id="rId134" Type="http://schemas.openxmlformats.org/officeDocument/2006/relationships/slide" Target="slides/slide110.xml"/><Relationship Id="rId139" Type="http://schemas.openxmlformats.org/officeDocument/2006/relationships/slide" Target="slides/slide115.xml"/><Relationship Id="rId80" Type="http://schemas.openxmlformats.org/officeDocument/2006/relationships/slide" Target="slides/slide56.xml"/><Relationship Id="rId85" Type="http://schemas.openxmlformats.org/officeDocument/2006/relationships/slide" Target="slides/slide6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9.xml"/><Relationship Id="rId38" Type="http://schemas.openxmlformats.org/officeDocument/2006/relationships/slide" Target="slides/slide14.xml"/><Relationship Id="rId59" Type="http://schemas.openxmlformats.org/officeDocument/2006/relationships/slide" Target="slides/slide35.xml"/><Relationship Id="rId103" Type="http://schemas.openxmlformats.org/officeDocument/2006/relationships/slide" Target="slides/slide79.xml"/><Relationship Id="rId108" Type="http://schemas.openxmlformats.org/officeDocument/2006/relationships/slide" Target="slides/slide84.xml"/><Relationship Id="rId124" Type="http://schemas.openxmlformats.org/officeDocument/2006/relationships/slide" Target="slides/slide100.xml"/><Relationship Id="rId129" Type="http://schemas.openxmlformats.org/officeDocument/2006/relationships/slide" Target="slides/slide105.xml"/><Relationship Id="rId54" Type="http://schemas.openxmlformats.org/officeDocument/2006/relationships/slide" Target="slides/slide30.xml"/><Relationship Id="rId70" Type="http://schemas.openxmlformats.org/officeDocument/2006/relationships/slide" Target="slides/slide46.xml"/><Relationship Id="rId75" Type="http://schemas.openxmlformats.org/officeDocument/2006/relationships/slide" Target="slides/slide51.xml"/><Relationship Id="rId91" Type="http://schemas.openxmlformats.org/officeDocument/2006/relationships/slide" Target="slides/slide67.xml"/><Relationship Id="rId96" Type="http://schemas.openxmlformats.org/officeDocument/2006/relationships/slide" Target="slides/slide72.xml"/><Relationship Id="rId140" Type="http://schemas.openxmlformats.org/officeDocument/2006/relationships/slide" Target="slides/slide116.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4.xml"/><Relationship Id="rId49" Type="http://schemas.openxmlformats.org/officeDocument/2006/relationships/slide" Target="slides/slide25.xml"/><Relationship Id="rId114" Type="http://schemas.openxmlformats.org/officeDocument/2006/relationships/slide" Target="slides/slide90.xml"/><Relationship Id="rId119" Type="http://schemas.openxmlformats.org/officeDocument/2006/relationships/slide" Target="slides/slide95.xml"/><Relationship Id="rId44" Type="http://schemas.openxmlformats.org/officeDocument/2006/relationships/slide" Target="slides/slide20.xml"/><Relationship Id="rId60" Type="http://schemas.openxmlformats.org/officeDocument/2006/relationships/slide" Target="slides/slide36.xml"/><Relationship Id="rId65" Type="http://schemas.openxmlformats.org/officeDocument/2006/relationships/slide" Target="slides/slide41.xml"/><Relationship Id="rId81" Type="http://schemas.openxmlformats.org/officeDocument/2006/relationships/slide" Target="slides/slide57.xml"/><Relationship Id="rId86" Type="http://schemas.openxmlformats.org/officeDocument/2006/relationships/slide" Target="slides/slide62.xml"/><Relationship Id="rId130" Type="http://schemas.openxmlformats.org/officeDocument/2006/relationships/slide" Target="slides/slide106.xml"/><Relationship Id="rId135" Type="http://schemas.openxmlformats.org/officeDocument/2006/relationships/slide" Target="slides/slide11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5.xml"/><Relationship Id="rId109" Type="http://schemas.openxmlformats.org/officeDocument/2006/relationships/slide" Target="slides/slide85.xml"/><Relationship Id="rId34" Type="http://schemas.openxmlformats.org/officeDocument/2006/relationships/slide" Target="slides/slide10.xml"/><Relationship Id="rId50" Type="http://schemas.openxmlformats.org/officeDocument/2006/relationships/slide" Target="slides/slide26.xml"/><Relationship Id="rId55" Type="http://schemas.openxmlformats.org/officeDocument/2006/relationships/slide" Target="slides/slide31.xml"/><Relationship Id="rId76" Type="http://schemas.openxmlformats.org/officeDocument/2006/relationships/slide" Target="slides/slide52.xml"/><Relationship Id="rId97" Type="http://schemas.openxmlformats.org/officeDocument/2006/relationships/slide" Target="slides/slide73.xml"/><Relationship Id="rId104" Type="http://schemas.openxmlformats.org/officeDocument/2006/relationships/slide" Target="slides/slide80.xml"/><Relationship Id="rId120" Type="http://schemas.openxmlformats.org/officeDocument/2006/relationships/slide" Target="slides/slide96.xml"/><Relationship Id="rId125" Type="http://schemas.openxmlformats.org/officeDocument/2006/relationships/slide" Target="slides/slide101.xml"/><Relationship Id="rId141"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47.xml"/><Relationship Id="rId92"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5.xml"/><Relationship Id="rId24" Type="http://schemas.openxmlformats.org/officeDocument/2006/relationships/slideMaster" Target="slideMasters/slideMaster24.xml"/><Relationship Id="rId40" Type="http://schemas.openxmlformats.org/officeDocument/2006/relationships/slide" Target="slides/slide16.xml"/><Relationship Id="rId45" Type="http://schemas.openxmlformats.org/officeDocument/2006/relationships/slide" Target="slides/slide21.xml"/><Relationship Id="rId66" Type="http://schemas.openxmlformats.org/officeDocument/2006/relationships/slide" Target="slides/slide42.xml"/><Relationship Id="rId87" Type="http://schemas.openxmlformats.org/officeDocument/2006/relationships/slide" Target="slides/slide63.xml"/><Relationship Id="rId110" Type="http://schemas.openxmlformats.org/officeDocument/2006/relationships/slide" Target="slides/slide86.xml"/><Relationship Id="rId115" Type="http://schemas.openxmlformats.org/officeDocument/2006/relationships/slide" Target="slides/slide91.xml"/><Relationship Id="rId131" Type="http://schemas.openxmlformats.org/officeDocument/2006/relationships/slide" Target="slides/slide107.xml"/><Relationship Id="rId136" Type="http://schemas.openxmlformats.org/officeDocument/2006/relationships/slide" Target="slides/slide112.xml"/><Relationship Id="rId61" Type="http://schemas.openxmlformats.org/officeDocument/2006/relationships/slide" Target="slides/slide37.xml"/><Relationship Id="rId82" Type="http://schemas.openxmlformats.org/officeDocument/2006/relationships/slide" Target="slides/slide5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6.xml"/><Relationship Id="rId35" Type="http://schemas.openxmlformats.org/officeDocument/2006/relationships/slide" Target="slides/slide11.xml"/><Relationship Id="rId56" Type="http://schemas.openxmlformats.org/officeDocument/2006/relationships/slide" Target="slides/slide32.xml"/><Relationship Id="rId77" Type="http://schemas.openxmlformats.org/officeDocument/2006/relationships/slide" Target="slides/slide53.xml"/><Relationship Id="rId100" Type="http://schemas.openxmlformats.org/officeDocument/2006/relationships/slide" Target="slides/slide76.xml"/><Relationship Id="rId105" Type="http://schemas.openxmlformats.org/officeDocument/2006/relationships/slide" Target="slides/slide81.xml"/><Relationship Id="rId126" Type="http://schemas.openxmlformats.org/officeDocument/2006/relationships/slide" Target="slides/slide102.xml"/><Relationship Id="rId8" Type="http://schemas.openxmlformats.org/officeDocument/2006/relationships/slideMaster" Target="slideMasters/slideMaster8.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98" Type="http://schemas.openxmlformats.org/officeDocument/2006/relationships/slide" Target="slides/slide74.xml"/><Relationship Id="rId121" Type="http://schemas.openxmlformats.org/officeDocument/2006/relationships/slide" Target="slides/slide97.xml"/><Relationship Id="rId142"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xml"/><Relationship Id="rId46" Type="http://schemas.openxmlformats.org/officeDocument/2006/relationships/slide" Target="slides/slide22.xml"/><Relationship Id="rId67" Type="http://schemas.openxmlformats.org/officeDocument/2006/relationships/slide" Target="slides/slide43.xml"/><Relationship Id="rId116" Type="http://schemas.openxmlformats.org/officeDocument/2006/relationships/slide" Target="slides/slide92.xml"/><Relationship Id="rId137" Type="http://schemas.openxmlformats.org/officeDocument/2006/relationships/slide" Target="slides/slide113.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88" Type="http://schemas.openxmlformats.org/officeDocument/2006/relationships/slide" Target="slides/slide64.xml"/><Relationship Id="rId111" Type="http://schemas.openxmlformats.org/officeDocument/2006/relationships/slide" Target="slides/slide87.xml"/><Relationship Id="rId132" Type="http://schemas.openxmlformats.org/officeDocument/2006/relationships/slide" Target="slides/slide108.xml"/><Relationship Id="rId15" Type="http://schemas.openxmlformats.org/officeDocument/2006/relationships/slideMaster" Target="slideMasters/slideMaster15.xml"/><Relationship Id="rId36" Type="http://schemas.openxmlformats.org/officeDocument/2006/relationships/slide" Target="slides/slide12.xml"/><Relationship Id="rId57" Type="http://schemas.openxmlformats.org/officeDocument/2006/relationships/slide" Target="slides/slide33.xml"/><Relationship Id="rId106" Type="http://schemas.openxmlformats.org/officeDocument/2006/relationships/slide" Target="slides/slide82.xml"/><Relationship Id="rId127" Type="http://schemas.openxmlformats.org/officeDocument/2006/relationships/slide" Target="slides/slide103.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78" Type="http://schemas.openxmlformats.org/officeDocument/2006/relationships/slide" Target="slides/slide54.xml"/><Relationship Id="rId94" Type="http://schemas.openxmlformats.org/officeDocument/2006/relationships/slide" Target="slides/slide70.xml"/><Relationship Id="rId99" Type="http://schemas.openxmlformats.org/officeDocument/2006/relationships/slide" Target="slides/slide75.xml"/><Relationship Id="rId101" Type="http://schemas.openxmlformats.org/officeDocument/2006/relationships/slide" Target="slides/slide77.xml"/><Relationship Id="rId122" Type="http://schemas.openxmlformats.org/officeDocument/2006/relationships/slide" Target="slides/slide98.xml"/><Relationship Id="rId14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2.xml"/><Relationship Id="rId47" Type="http://schemas.openxmlformats.org/officeDocument/2006/relationships/slide" Target="slides/slide23.xml"/><Relationship Id="rId68" Type="http://schemas.openxmlformats.org/officeDocument/2006/relationships/slide" Target="slides/slide44.xml"/><Relationship Id="rId89" Type="http://schemas.openxmlformats.org/officeDocument/2006/relationships/slide" Target="slides/slide65.xml"/><Relationship Id="rId112" Type="http://schemas.openxmlformats.org/officeDocument/2006/relationships/slide" Target="slides/slide88.xml"/><Relationship Id="rId133" Type="http://schemas.openxmlformats.org/officeDocument/2006/relationships/slide" Target="slides/slide109.xml"/><Relationship Id="rId16" Type="http://schemas.openxmlformats.org/officeDocument/2006/relationships/slideMaster" Target="slideMasters/slideMaster16.xml"/><Relationship Id="rId37" Type="http://schemas.openxmlformats.org/officeDocument/2006/relationships/slide" Target="slides/slide13.xml"/><Relationship Id="rId58" Type="http://schemas.openxmlformats.org/officeDocument/2006/relationships/slide" Target="slides/slide34.xml"/><Relationship Id="rId79" Type="http://schemas.openxmlformats.org/officeDocument/2006/relationships/slide" Target="slides/slide55.xml"/><Relationship Id="rId102" Type="http://schemas.openxmlformats.org/officeDocument/2006/relationships/slide" Target="slides/slide78.xml"/><Relationship Id="rId123" Type="http://schemas.openxmlformats.org/officeDocument/2006/relationships/slide" Target="slides/slide99.xml"/><Relationship Id="rId14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oleObject" Target="Gr&#225;fico%20en%20Microsoft%20Office%20Word"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file:///C:\Users\GCORRALES\Documents\ucr\pib.xls" TargetMode="External"/><Relationship Id="rId2" Type="http://schemas.microsoft.com/office/2011/relationships/chartColorStyle" Target="colors8.xml"/><Relationship Id="rId1" Type="http://schemas.microsoft.com/office/2011/relationships/chartStyle" Target="style8.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GCORRALES\Documents\movimiento%20solidarista\tasas%20activas.xls" TargetMode="External"/><Relationship Id="rId2" Type="http://schemas.microsoft.com/office/2011/relationships/chartColorStyle" Target="colors9.xml"/><Relationship Id="rId1" Type="http://schemas.microsoft.com/office/2011/relationships/chartStyle" Target="style9.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GCORRALES\Documents\sushine\TED\Copia%20de%205_Cr&#233;dito%20por%20tipo%20de%20cartera.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GCORRALES\Documents\sushine\TED\Copia%20de%205_Cr&#233;dito%20por%20tipo%20de%20cartera.xlsx" TargetMode="External"/><Relationship Id="rId2" Type="http://schemas.microsoft.com/office/2011/relationships/chartColorStyle" Target="colors11.xml"/><Relationship Id="rId1" Type="http://schemas.microsoft.com/office/2011/relationships/chartStyle" Target="style11.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GCORRALES\Documents\cadexco\estrategia%202017\liquidez%20total.xls" TargetMode="External"/><Relationship Id="rId2" Type="http://schemas.microsoft.com/office/2011/relationships/chartColorStyle" Target="colors12.xml"/><Relationship Id="rId1" Type="http://schemas.microsoft.com/office/2011/relationships/chartStyle" Target="style12.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GCORRALES\Documents\cadexco\estrategia%202017\credito%20sector%20gobierno.xls" TargetMode="External"/><Relationship Id="rId2" Type="http://schemas.microsoft.com/office/2011/relationships/chartColorStyle" Target="colors13.xml"/><Relationship Id="rId1" Type="http://schemas.microsoft.com/office/2011/relationships/chartStyle" Target="style13.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GCORRALES\Documents\cadexco\estrategia%202017\29%20mayo%2017\tasas%20pasivas.xls" TargetMode="External"/><Relationship Id="rId2" Type="http://schemas.microsoft.com/office/2011/relationships/chartColorStyle" Target="colors14.xml"/><Relationship Id="rId1" Type="http://schemas.microsoft.com/office/2011/relationships/chartStyle" Target="style14.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GCORRALES\Documents\cadexco\estrategia%202017\volumen%20y%20monex.xls"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GCORRALES\Documents\cadexco\estrategia%202017\29%20mayo%2017\tasas%20captacion.xls"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oleObject" Target="file:///C:\Users\GCORRALES\Documents\cadexco\estrategia%202017\29%20mayo%2017\riqueza%20financiera.xls" TargetMode="External"/><Relationship Id="rId2" Type="http://schemas.microsoft.com/office/2011/relationships/chartColorStyle" Target="colors17.xml"/><Relationship Id="rId1" Type="http://schemas.microsoft.com/office/2011/relationships/chartStyle" Target="style17.xml"/></Relationships>
</file>

<file path=ppt/charts/_rels/chart21.xml.rels><?xml version="1.0" encoding="UTF-8" standalone="yes"?>
<Relationships xmlns="http://schemas.openxmlformats.org/package/2006/relationships"><Relationship Id="rId3" Type="http://schemas.openxmlformats.org/officeDocument/2006/relationships/oleObject" Target="file:///C:\Users\GCORRALES\AppData\Roaming\Microsoft\Windows\Network%20Shortcuts\compra%20venta%202014%20a%20julio%2017.xls" TargetMode="Externa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2.xml"/></Relationships>
</file>

<file path=ppt/charts/_rels/chart22.xml.rels><?xml version="1.0" encoding="UTF-8" standalone="yes"?>
<Relationships xmlns="http://schemas.openxmlformats.org/package/2006/relationships"><Relationship Id="rId1" Type="http://schemas.openxmlformats.org/officeDocument/2006/relationships/oleObject" Target="file:///C:\Users\GCORRALES\Documents\cadexco\estrategia%202017\29%20mayo%2017\sobrantes%20ventanillas%20bancos.xls" TargetMode="External"/></Relationships>
</file>

<file path=ppt/charts/_rels/chart23.xml.rels><?xml version="1.0" encoding="UTF-8" standalone="yes"?>
<Relationships xmlns="http://schemas.openxmlformats.org/package/2006/relationships"><Relationship Id="rId3" Type="http://schemas.openxmlformats.org/officeDocument/2006/relationships/oleObject" Target="http://indicadoreseconomicos.bccr.fi.cr/indicadoreseconomicos/Cuadros/frmVerCatCuadro.aspx?CodCuadro=1587&amp;Idioma=1&amp;FecInicial=2012/12/31&amp;FecFinal=2017/05/26&amp;Filtro=0&amp;Exportar=True" TargetMode="External"/><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3.xml"/></Relationships>
</file>

<file path=ppt/charts/_rels/chart24.xml.rels><?xml version="1.0" encoding="UTF-8" standalone="yes"?>
<Relationships xmlns="http://schemas.openxmlformats.org/package/2006/relationships"><Relationship Id="rId1" Type="http://schemas.openxmlformats.org/officeDocument/2006/relationships/oleObject" Target="file:///C:\Users\GCORRALES\Documents\cadexco\estrategia%202017\29%20mayo%2017\operaciones%20BCCR%20en%20mercado%20cambiario.xls" TargetMode="External"/></Relationships>
</file>

<file path=ppt/charts/_rels/chart25.xml.rels><?xml version="1.0" encoding="UTF-8" standalone="yes"?>
<Relationships xmlns="http://schemas.openxmlformats.org/package/2006/relationships"><Relationship Id="rId3" Type="http://schemas.openxmlformats.org/officeDocument/2006/relationships/oleObject" Target="file:///C:\Users\GCORRALES\Documents\cadexco\estrategia%202017\29%20mayo%2017\reservas%20monetarias%20al%2023%20de%20mayo%2017.xlsm" TargetMode="Externa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chartUserShapes" Target="../drawings/drawing4.xml"/></Relationships>
</file>

<file path=ppt/charts/_rels/chart26.xml.rels><?xml version="1.0" encoding="UTF-8" standalone="yes"?>
<Relationships xmlns="http://schemas.openxmlformats.org/package/2006/relationships"><Relationship Id="rId3" Type="http://schemas.openxmlformats.org/officeDocument/2006/relationships/oleObject" Target="file:///C:\Users\GCORRALES\Documents\cadexco\tipo%20de%20cambio\mayo%202017\tipo%20cambio%20real.xls" TargetMode="Externa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5.xml"/></Relationships>
</file>

<file path=ppt/charts/_rels/chart27.xml.rels><?xml version="1.0" encoding="UTF-8" standalone="yes"?>
<Relationships xmlns="http://schemas.openxmlformats.org/package/2006/relationships"><Relationship Id="rId3" Type="http://schemas.openxmlformats.org/officeDocument/2006/relationships/oleObject" Target="file:///C:\Users\GCORRALES\Documents\fintech\fuente%20graficos.xlsx" TargetMode="External"/><Relationship Id="rId2" Type="http://schemas.microsoft.com/office/2011/relationships/chartColorStyle" Target="colors22.xml"/><Relationship Id="rId1" Type="http://schemas.microsoft.com/office/2011/relationships/chartStyle" Target="style22.xml"/></Relationships>
</file>

<file path=ppt/charts/_rels/chart28.xml.rels><?xml version="1.0" encoding="UTF-8" standalone="yes"?>
<Relationships xmlns="http://schemas.openxmlformats.org/package/2006/relationships"><Relationship Id="rId3" Type="http://schemas.openxmlformats.org/officeDocument/2006/relationships/oleObject" Target="file:///C:\Users\GCORRALES\Documents\fintech\fuente%20graficos.xlsx" TargetMode="External"/><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oleObject" Target="file:///C:\Users\GCORRALES\Documents\movimiento%20solidarista\por%20sector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GCORRALES\Documents\cadexco\estrategia%202017\29%20mayo%2017\imae%20industria%20mayo%202017.xls"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1" Type="http://schemas.openxmlformats.org/officeDocument/2006/relationships/oleObject" Target="../embeddings/oleObject1.bin"/></Relationships>
</file>

<file path=ppt/charts/_rels/chart7.xml.rels><?xml version="1.0" encoding="UTF-8" standalone="yes"?>
<Relationships xmlns="http://schemas.openxmlformats.org/package/2006/relationships"><Relationship Id="rId1" Type="http://schemas.openxmlformats.org/officeDocument/2006/relationships/oleObject" Target="file:///C:\Users\Ariel\Downloads\Graficos%20cap2_equidad.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file:///C:\Users\GCORRALES\Documents\camara%20fondos\RELACION%20EMPLEO%20PRODUCCION.xls" TargetMode="External"/><Relationship Id="rId2" Type="http://schemas.microsoft.com/office/2011/relationships/chartColorStyle" Target="colors6.xml"/><Relationship Id="rId1" Type="http://schemas.microsoft.com/office/2011/relationships/chartStyle" Target="style6.xml"/></Relationships>
</file>

<file path=ppt/charts/_rels/chart9.xml.rels><?xml version="1.0" encoding="UTF-8" standalone="yes"?>
<Relationships xmlns="http://schemas.openxmlformats.org/package/2006/relationships"><Relationship Id="rId3" Type="http://schemas.openxmlformats.org/officeDocument/2006/relationships/oleObject" Target="file:///C:\Users\GCORRALES\Documents\ucr\pib.xls"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Hoja1!$G$5</c:f>
              <c:strCache>
                <c:ptCount val="1"/>
                <c:pt idx="0">
                  <c:v>2016</c:v>
                </c:pt>
              </c:strCache>
            </c:strRef>
          </c:tx>
          <c:spPr>
            <a:solidFill>
              <a:schemeClr val="accent1"/>
            </a:solidFill>
            <a:ln>
              <a:noFill/>
            </a:ln>
            <a:effectLst/>
          </c:spPr>
          <c:invertIfNegative val="0"/>
          <c:dLbls>
            <c:dLbl>
              <c:idx val="1"/>
              <c:layout>
                <c:manualLayout>
                  <c:x val="-1.250000000000002E-2"/>
                  <c:y val="-8.071184987417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B8-45CA-8EA1-5DA12AE4D362}"/>
                </c:ext>
              </c:extLst>
            </c:dLbl>
            <c:dLbl>
              <c:idx val="2"/>
              <c:layout>
                <c:manualLayout>
                  <c:x val="-1.6666666666666666E-2"/>
                  <c:y val="-4.4025153962376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B8-45CA-8EA1-5DA12AE4D362}"/>
                </c:ext>
              </c:extLst>
            </c:dLbl>
            <c:dLbl>
              <c:idx val="3"/>
              <c:layout>
                <c:manualLayout>
                  <c:x val="-1.145833333333341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B8-45CA-8EA1-5DA12AE4D362}"/>
                </c:ext>
              </c:extLst>
            </c:dLbl>
            <c:dLbl>
              <c:idx val="4"/>
              <c:layout>
                <c:manualLayout>
                  <c:x val="-9.3749999999999997E-3"/>
                  <c:y val="-8.071184987417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BB8-45CA-8EA1-5DA12AE4D362}"/>
                </c:ext>
              </c:extLst>
            </c:dLbl>
            <c:dLbl>
              <c:idx val="5"/>
              <c:layout>
                <c:manualLayout>
                  <c:x val="-2.1874999999999999E-2"/>
                  <c:y val="-4.4025153962376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BB8-45CA-8EA1-5DA12AE4D362}"/>
                </c:ext>
              </c:extLst>
            </c:dLbl>
            <c:dLbl>
              <c:idx val="6"/>
              <c:layout>
                <c:manualLayout>
                  <c:x val="-1.2500000000000001E-2"/>
                  <c:y val="-4.40251539623765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BB8-45CA-8EA1-5DA12AE4D362}"/>
                </c:ext>
              </c:extLst>
            </c:dLbl>
            <c:dLbl>
              <c:idx val="8"/>
              <c:layout>
                <c:manualLayout>
                  <c:x val="-1.9791666666666666E-2"/>
                  <c:y val="-1.10062884905941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BB8-45CA-8EA1-5DA12AE4D36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Hoja1!$F$6:$F$14</c:f>
              <c:strCache>
                <c:ptCount val="9"/>
                <c:pt idx="0">
                  <c:v>Mundial</c:v>
                </c:pt>
                <c:pt idx="1">
                  <c:v>Avanzadas</c:v>
                </c:pt>
                <c:pt idx="2">
                  <c:v>Emergentes</c:v>
                </c:pt>
                <c:pt idx="3">
                  <c:v>USA</c:v>
                </c:pt>
                <c:pt idx="4">
                  <c:v>EURO</c:v>
                </c:pt>
                <c:pt idx="5">
                  <c:v>CHINA</c:v>
                </c:pt>
                <c:pt idx="6">
                  <c:v>INDIA</c:v>
                </c:pt>
                <c:pt idx="7">
                  <c:v>LATAM</c:v>
                </c:pt>
                <c:pt idx="8">
                  <c:v>CR</c:v>
                </c:pt>
              </c:strCache>
            </c:strRef>
          </c:cat>
          <c:val>
            <c:numRef>
              <c:f>Hoja1!$G$6:$G$14</c:f>
              <c:numCache>
                <c:formatCode>0.0</c:formatCode>
                <c:ptCount val="9"/>
                <c:pt idx="0">
                  <c:v>3.2</c:v>
                </c:pt>
                <c:pt idx="1">
                  <c:v>1.7</c:v>
                </c:pt>
                <c:pt idx="2">
                  <c:v>4.3</c:v>
                </c:pt>
                <c:pt idx="3">
                  <c:v>1.6</c:v>
                </c:pt>
                <c:pt idx="4">
                  <c:v>1.8</c:v>
                </c:pt>
                <c:pt idx="5">
                  <c:v>6.7</c:v>
                </c:pt>
                <c:pt idx="6">
                  <c:v>7.1</c:v>
                </c:pt>
                <c:pt idx="7">
                  <c:v>-1</c:v>
                </c:pt>
                <c:pt idx="8">
                  <c:v>4.3</c:v>
                </c:pt>
              </c:numCache>
            </c:numRef>
          </c:val>
          <c:extLst>
            <c:ext xmlns:c16="http://schemas.microsoft.com/office/drawing/2014/chart" uri="{C3380CC4-5D6E-409C-BE32-E72D297353CC}">
              <c16:uniqueId val="{00000007-3BB8-45CA-8EA1-5DA12AE4D362}"/>
            </c:ext>
          </c:extLst>
        </c:ser>
        <c:ser>
          <c:idx val="1"/>
          <c:order val="1"/>
          <c:tx>
            <c:strRef>
              <c:f>Hoja1!$H$5</c:f>
              <c:strCache>
                <c:ptCount val="1"/>
                <c:pt idx="0">
                  <c:v>2017</c:v>
                </c:pt>
              </c:strCache>
            </c:strRef>
          </c:tx>
          <c:spPr>
            <a:solidFill>
              <a:schemeClr val="accent2"/>
            </a:solidFill>
            <a:ln>
              <a:noFill/>
            </a:ln>
            <a:effectLst/>
          </c:spPr>
          <c:invertIfNegative val="0"/>
          <c:dLbls>
            <c:dLbl>
              <c:idx val="0"/>
              <c:layout>
                <c:manualLayout>
                  <c:x val="7.2916666666666572E-3"/>
                  <c:y val="-2.20125769811882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BB8-45CA-8EA1-5DA12AE4D362}"/>
                </c:ext>
              </c:extLst>
            </c:dLbl>
            <c:dLbl>
              <c:idx val="3"/>
              <c:layout>
                <c:manualLayout>
                  <c:x val="-7.2916666666666668E-3"/>
                  <c:y val="-8.805030792475304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BB8-45CA-8EA1-5DA12AE4D36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Hoja1!$F$6:$F$14</c:f>
              <c:strCache>
                <c:ptCount val="9"/>
                <c:pt idx="0">
                  <c:v>Mundial</c:v>
                </c:pt>
                <c:pt idx="1">
                  <c:v>Avanzadas</c:v>
                </c:pt>
                <c:pt idx="2">
                  <c:v>Emergentes</c:v>
                </c:pt>
                <c:pt idx="3">
                  <c:v>USA</c:v>
                </c:pt>
                <c:pt idx="4">
                  <c:v>EURO</c:v>
                </c:pt>
                <c:pt idx="5">
                  <c:v>CHINA</c:v>
                </c:pt>
                <c:pt idx="6">
                  <c:v>INDIA</c:v>
                </c:pt>
                <c:pt idx="7">
                  <c:v>LATAM</c:v>
                </c:pt>
                <c:pt idx="8">
                  <c:v>CR</c:v>
                </c:pt>
              </c:strCache>
            </c:strRef>
          </c:cat>
          <c:val>
            <c:numRef>
              <c:f>Hoja1!$H$6:$H$14</c:f>
              <c:numCache>
                <c:formatCode>0.0</c:formatCode>
                <c:ptCount val="9"/>
                <c:pt idx="0">
                  <c:v>3.5</c:v>
                </c:pt>
                <c:pt idx="1">
                  <c:v>2</c:v>
                </c:pt>
                <c:pt idx="2">
                  <c:v>4.5999999999999996</c:v>
                </c:pt>
                <c:pt idx="3">
                  <c:v>2.1</c:v>
                </c:pt>
                <c:pt idx="4">
                  <c:v>1.9</c:v>
                </c:pt>
                <c:pt idx="5">
                  <c:v>6.7</c:v>
                </c:pt>
                <c:pt idx="6">
                  <c:v>7.2</c:v>
                </c:pt>
                <c:pt idx="7">
                  <c:v>1</c:v>
                </c:pt>
                <c:pt idx="8">
                  <c:v>3.8</c:v>
                </c:pt>
              </c:numCache>
            </c:numRef>
          </c:val>
          <c:extLst>
            <c:ext xmlns:c16="http://schemas.microsoft.com/office/drawing/2014/chart" uri="{C3380CC4-5D6E-409C-BE32-E72D297353CC}">
              <c16:uniqueId val="{0000000A-3BB8-45CA-8EA1-5DA12AE4D362}"/>
            </c:ext>
          </c:extLst>
        </c:ser>
        <c:ser>
          <c:idx val="2"/>
          <c:order val="2"/>
          <c:tx>
            <c:strRef>
              <c:f>Hoja1!$I$5</c:f>
              <c:strCache>
                <c:ptCount val="1"/>
                <c:pt idx="0">
                  <c:v>2018</c:v>
                </c:pt>
              </c:strCache>
            </c:strRef>
          </c:tx>
          <c:spPr>
            <a:solidFill>
              <a:schemeClr val="accent3"/>
            </a:solidFill>
            <a:ln>
              <a:noFill/>
            </a:ln>
            <a:effectLst/>
          </c:spPr>
          <c:invertIfNegative val="0"/>
          <c:dLbls>
            <c:dLbl>
              <c:idx val="0"/>
              <c:layout>
                <c:manualLayout>
                  <c:x val="1.7708333333333333E-2"/>
                  <c:y val="-2.20125769811882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BB8-45CA-8EA1-5DA12AE4D362}"/>
                </c:ext>
              </c:extLst>
            </c:dLbl>
            <c:dLbl>
              <c:idx val="1"/>
              <c:layout>
                <c:manualLayout>
                  <c:x val="9.3749999999999997E-3"/>
                  <c:y val="-2.201257698118826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BB8-45CA-8EA1-5DA12AE4D362}"/>
                </c:ext>
              </c:extLst>
            </c:dLbl>
            <c:dLbl>
              <c:idx val="2"/>
              <c:layout>
                <c:manualLayout>
                  <c:x val="1.1458333333333294E-2"/>
                  <c:y val="-6.60377309435647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BB8-45CA-8EA1-5DA12AE4D362}"/>
                </c:ext>
              </c:extLst>
            </c:dLbl>
            <c:dLbl>
              <c:idx val="4"/>
              <c:layout>
                <c:manualLayout>
                  <c:x val="1.1458333333333333E-2"/>
                  <c:y val="-8.0711849874179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BB8-45CA-8EA1-5DA12AE4D362}"/>
                </c:ext>
              </c:extLst>
            </c:dLbl>
            <c:dLbl>
              <c:idx val="5"/>
              <c:layout>
                <c:manualLayout>
                  <c:x val="7.29166666666674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BB8-45CA-8EA1-5DA12AE4D362}"/>
                </c:ext>
              </c:extLst>
            </c:dLbl>
            <c:dLbl>
              <c:idx val="6"/>
              <c:layout>
                <c:manualLayout>
                  <c:x val="2.1874999999999999E-2"/>
                  <c:y val="-6.60377309435647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BB8-45CA-8EA1-5DA12AE4D362}"/>
                </c:ext>
              </c:extLst>
            </c:dLbl>
            <c:dLbl>
              <c:idx val="8"/>
              <c:layout>
                <c:manualLayout>
                  <c:x val="1.45833333333333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BB8-45CA-8EA1-5DA12AE4D36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Hoja1!$F$6:$F$14</c:f>
              <c:strCache>
                <c:ptCount val="9"/>
                <c:pt idx="0">
                  <c:v>Mundial</c:v>
                </c:pt>
                <c:pt idx="1">
                  <c:v>Avanzadas</c:v>
                </c:pt>
                <c:pt idx="2">
                  <c:v>Emergentes</c:v>
                </c:pt>
                <c:pt idx="3">
                  <c:v>USA</c:v>
                </c:pt>
                <c:pt idx="4">
                  <c:v>EURO</c:v>
                </c:pt>
                <c:pt idx="5">
                  <c:v>CHINA</c:v>
                </c:pt>
                <c:pt idx="6">
                  <c:v>INDIA</c:v>
                </c:pt>
                <c:pt idx="7">
                  <c:v>LATAM</c:v>
                </c:pt>
                <c:pt idx="8">
                  <c:v>CR</c:v>
                </c:pt>
              </c:strCache>
            </c:strRef>
          </c:cat>
          <c:val>
            <c:numRef>
              <c:f>Hoja1!$I$6:$I$14</c:f>
              <c:numCache>
                <c:formatCode>0.0</c:formatCode>
                <c:ptCount val="9"/>
                <c:pt idx="0">
                  <c:v>3.6</c:v>
                </c:pt>
                <c:pt idx="1">
                  <c:v>1.9</c:v>
                </c:pt>
                <c:pt idx="2">
                  <c:v>4.8</c:v>
                </c:pt>
                <c:pt idx="3">
                  <c:v>2.1</c:v>
                </c:pt>
                <c:pt idx="4">
                  <c:v>1.7</c:v>
                </c:pt>
                <c:pt idx="5">
                  <c:v>6.4</c:v>
                </c:pt>
                <c:pt idx="6">
                  <c:v>7.7</c:v>
                </c:pt>
                <c:pt idx="7">
                  <c:v>1.9</c:v>
                </c:pt>
                <c:pt idx="8">
                  <c:v>3.6</c:v>
                </c:pt>
              </c:numCache>
            </c:numRef>
          </c:val>
          <c:extLst>
            <c:ext xmlns:c16="http://schemas.microsoft.com/office/drawing/2014/chart" uri="{C3380CC4-5D6E-409C-BE32-E72D297353CC}">
              <c16:uniqueId val="{00000012-3BB8-45CA-8EA1-5DA12AE4D362}"/>
            </c:ext>
          </c:extLst>
        </c:ser>
        <c:dLbls>
          <c:showLegendKey val="0"/>
          <c:showVal val="0"/>
          <c:showCatName val="0"/>
          <c:showSerName val="0"/>
          <c:showPercent val="0"/>
          <c:showBubbleSize val="0"/>
        </c:dLbls>
        <c:gapWidth val="219"/>
        <c:overlap val="-27"/>
        <c:axId val="76629312"/>
        <c:axId val="159430144"/>
      </c:barChart>
      <c:catAx>
        <c:axId val="76629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Ge inspira"/>
                <a:ea typeface="+mn-ea"/>
                <a:cs typeface="+mn-cs"/>
              </a:defRPr>
            </a:pPr>
            <a:endParaRPr lang="es-CR"/>
          </a:p>
        </c:txPr>
        <c:crossAx val="159430144"/>
        <c:crosses val="autoZero"/>
        <c:auto val="1"/>
        <c:lblAlgn val="ctr"/>
        <c:lblOffset val="100"/>
        <c:noMultiLvlLbl val="0"/>
      </c:catAx>
      <c:valAx>
        <c:axId val="1594301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76629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CR" sz="2800" b="1" dirty="0">
                <a:solidFill>
                  <a:srgbClr val="0070C0"/>
                </a:solidFill>
                <a:latin typeface="Ge inspira"/>
              </a:rPr>
              <a:t>Gobierno Central: Ingresos, gastos y balance</a:t>
            </a:r>
          </a:p>
          <a:p>
            <a:pPr>
              <a:defRPr/>
            </a:pPr>
            <a:r>
              <a:rPr lang="es-CR" sz="2800" b="1" dirty="0">
                <a:solidFill>
                  <a:srgbClr val="0070C0"/>
                </a:solidFill>
                <a:latin typeface="Ge inspira"/>
              </a:rPr>
              <a:t>Porcentaje del PIB</a:t>
            </a:r>
          </a:p>
        </c:rich>
      </c:tx>
      <c:layout>
        <c:manualLayout>
          <c:xMode val="edge"/>
          <c:yMode val="edge"/>
          <c:x val="0.31751820866141733"/>
          <c:y val="6.7834355270061739E-3"/>
        </c:manualLayout>
      </c:layout>
      <c:overlay val="0"/>
    </c:title>
    <c:autoTitleDeleted val="0"/>
    <c:plotArea>
      <c:layout>
        <c:manualLayout>
          <c:layoutTarget val="inner"/>
          <c:xMode val="edge"/>
          <c:yMode val="edge"/>
          <c:x val="7.4865813648293963E-2"/>
          <c:y val="0.22981140090762722"/>
          <c:w val="0.90985640857392824"/>
          <c:h val="0.61751305010145785"/>
        </c:manualLayout>
      </c:layout>
      <c:barChart>
        <c:barDir val="col"/>
        <c:grouping val="clustered"/>
        <c:varyColors val="0"/>
        <c:ser>
          <c:idx val="2"/>
          <c:order val="2"/>
          <c:tx>
            <c:strRef>
              <c:f>'[Gráfico en Microsoft Office Word]ACUMULADO (2)'!$B$159</c:f>
              <c:strCache>
                <c:ptCount val="1"/>
                <c:pt idx="0">
                  <c:v>Balance financiero</c:v>
                </c:pt>
              </c:strCache>
            </c:strRef>
          </c:tx>
          <c:spPr>
            <a:solidFill>
              <a:schemeClr val="accent6"/>
            </a:solidFill>
          </c:spPr>
          <c:invertIfNegative val="0"/>
          <c:dLbls>
            <c:spPr>
              <a:noFill/>
              <a:ln>
                <a:noFill/>
              </a:ln>
              <a:effectLst/>
            </c:spPr>
            <c:txPr>
              <a:bodyPr wrap="square" lIns="38100" tIns="19050" rIns="38100" bIns="19050" anchor="ctr">
                <a:spAutoFit/>
              </a:bodyPr>
              <a:lstStyle/>
              <a:p>
                <a:pPr>
                  <a:defRPr sz="2400" b="1">
                    <a:solidFill>
                      <a:srgbClr val="C00000"/>
                    </a:solidFill>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'[Gráfico en Microsoft Office Word]ACUMULADO (2)'!$C$156:$M$156</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'[Gráfico en Microsoft Office Word]ACUMULADO (2)'!$C$159:$M$159</c:f>
              <c:numCache>
                <c:formatCode>0.0%</c:formatCode>
                <c:ptCount val="11"/>
                <c:pt idx="0">
                  <c:v>-1.0510472815406808E-2</c:v>
                </c:pt>
                <c:pt idx="1">
                  <c:v>5.7042251602030403E-3</c:v>
                </c:pt>
                <c:pt idx="2">
                  <c:v>1.8850569009344505E-3</c:v>
                </c:pt>
                <c:pt idx="3">
                  <c:v>-3.4018877592911841E-2</c:v>
                </c:pt>
                <c:pt idx="4">
                  <c:v>-5.1417827621216397E-2</c:v>
                </c:pt>
                <c:pt idx="5">
                  <c:v>-4.0540775109044344E-2</c:v>
                </c:pt>
                <c:pt idx="6">
                  <c:v>-4.3947010992390234E-2</c:v>
                </c:pt>
                <c:pt idx="7">
                  <c:v>-5.4252466892939166E-2</c:v>
                </c:pt>
                <c:pt idx="8">
                  <c:v>-5.7244518634020219E-2</c:v>
                </c:pt>
                <c:pt idx="9">
                  <c:v>-5.7000000000000016E-2</c:v>
                </c:pt>
                <c:pt idx="10">
                  <c:v>-5.2000000000000005E-2</c:v>
                </c:pt>
              </c:numCache>
            </c:numRef>
          </c:val>
          <c:extLst>
            <c:ext xmlns:c16="http://schemas.microsoft.com/office/drawing/2014/chart" uri="{C3380CC4-5D6E-409C-BE32-E72D297353CC}">
              <c16:uniqueId val="{00000000-5F85-4C77-82C9-5EE87E62E9C8}"/>
            </c:ext>
          </c:extLst>
        </c:ser>
        <c:dLbls>
          <c:showLegendKey val="0"/>
          <c:showVal val="0"/>
          <c:showCatName val="0"/>
          <c:showSerName val="0"/>
          <c:showPercent val="0"/>
          <c:showBubbleSize val="0"/>
        </c:dLbls>
        <c:gapWidth val="150"/>
        <c:axId val="160203264"/>
        <c:axId val="160203824"/>
      </c:barChart>
      <c:lineChart>
        <c:grouping val="standard"/>
        <c:varyColors val="0"/>
        <c:ser>
          <c:idx val="0"/>
          <c:order val="0"/>
          <c:tx>
            <c:strRef>
              <c:f>'[Gráfico en Microsoft Office Word]ACUMULADO (2)'!$B$157</c:f>
              <c:strCache>
                <c:ptCount val="1"/>
                <c:pt idx="0">
                  <c:v>Ingresos totales</c:v>
                </c:pt>
              </c:strCache>
            </c:strRef>
          </c:tx>
          <c:dLbls>
            <c:dLbl>
              <c:idx val="1"/>
              <c:layout>
                <c:manualLayout>
                  <c:x val="-4.5970217893317296E-2"/>
                  <c:y val="-5.8258121067695783E-2"/>
                </c:manualLayout>
              </c:layout>
              <c:spPr/>
              <c:txPr>
                <a:bodyPr/>
                <a:lstStyle/>
                <a:p>
                  <a:pPr>
                    <a:defRPr sz="2400" b="1">
                      <a:solidFill>
                        <a:srgbClr val="0070C0"/>
                      </a:solidFill>
                      <a:latin typeface="Ge inspira"/>
                    </a:defRPr>
                  </a:pPr>
                  <a:endParaRPr lang="es-C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F85-4C77-82C9-5EE87E62E9C8}"/>
                </c:ext>
              </c:extLst>
            </c:dLbl>
            <c:dLbl>
              <c:idx val="2"/>
              <c:layout>
                <c:manualLayout>
                  <c:x val="-4.0206524772912769E-2"/>
                  <c:y val="-8.6003782440030652E-2"/>
                </c:manualLayout>
              </c:layout>
              <c:spPr/>
              <c:txPr>
                <a:bodyPr/>
                <a:lstStyle/>
                <a:p>
                  <a:pPr>
                    <a:defRPr sz="2400" b="1">
                      <a:solidFill>
                        <a:srgbClr val="0070C0"/>
                      </a:solidFill>
                      <a:latin typeface="Ge inspira"/>
                    </a:defRPr>
                  </a:pPr>
                  <a:endParaRPr lang="es-C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F85-4C77-82C9-5EE87E62E9C8}"/>
                </c:ext>
              </c:extLst>
            </c:dLbl>
            <c:spPr>
              <a:noFill/>
              <a:ln>
                <a:noFill/>
              </a:ln>
              <a:effectLst/>
            </c:spPr>
            <c:txPr>
              <a:bodyPr wrap="square" lIns="38100" tIns="19050" rIns="38100" bIns="19050" anchor="ctr">
                <a:spAutoFit/>
              </a:bodyPr>
              <a:lstStyle/>
              <a:p>
                <a:pPr>
                  <a:defRPr sz="2400" b="1">
                    <a:solidFill>
                      <a:srgbClr val="0070C0"/>
                    </a:solidFill>
                    <a:latin typeface="Ge inspira"/>
                  </a:defRPr>
                </a:pPr>
                <a:endParaRPr lang="es-CR"/>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'[Gráfico en Microsoft Office Word]ACUMULADO (2)'!$C$156:$M$156</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'[Gráfico en Microsoft Office Word]ACUMULADO (2)'!$C$157:$M$157</c:f>
              <c:numCache>
                <c:formatCode>0.0%</c:formatCode>
                <c:ptCount val="11"/>
                <c:pt idx="0">
                  <c:v>0.14224500826001671</c:v>
                </c:pt>
                <c:pt idx="1">
                  <c:v>0.15477559773240879</c:v>
                </c:pt>
                <c:pt idx="2">
                  <c:v>0.15858289442493595</c:v>
                </c:pt>
                <c:pt idx="3">
                  <c:v>0.14029672433581292</c:v>
                </c:pt>
                <c:pt idx="4">
                  <c:v>0.14372192047183269</c:v>
                </c:pt>
                <c:pt idx="5">
                  <c:v>0.14504108218765507</c:v>
                </c:pt>
                <c:pt idx="6">
                  <c:v>0.14372459739897375</c:v>
                </c:pt>
                <c:pt idx="7">
                  <c:v>0.14375314583838583</c:v>
                </c:pt>
                <c:pt idx="8">
                  <c:v>0.14245468471697206</c:v>
                </c:pt>
                <c:pt idx="9">
                  <c:v>0.14261656677233497</c:v>
                </c:pt>
                <c:pt idx="10">
                  <c:v>0.14600355350262162</c:v>
                </c:pt>
              </c:numCache>
            </c:numRef>
          </c:val>
          <c:smooth val="0"/>
          <c:extLst>
            <c:ext xmlns:c16="http://schemas.microsoft.com/office/drawing/2014/chart" uri="{C3380CC4-5D6E-409C-BE32-E72D297353CC}">
              <c16:uniqueId val="{00000003-5F85-4C77-82C9-5EE87E62E9C8}"/>
            </c:ext>
          </c:extLst>
        </c:ser>
        <c:ser>
          <c:idx val="1"/>
          <c:order val="1"/>
          <c:tx>
            <c:strRef>
              <c:f>'[Gráfico en Microsoft Office Word]ACUMULADO (2)'!$B$158</c:f>
              <c:strCache>
                <c:ptCount val="1"/>
                <c:pt idx="0">
                  <c:v>Gastos totales</c:v>
                </c:pt>
              </c:strCache>
            </c:strRef>
          </c:tx>
          <c:dLbls>
            <c:dLbl>
              <c:idx val="1"/>
              <c:layout>
                <c:manualLayout>
                  <c:x val="-4.0206524772912769E-2"/>
                  <c:y val="4.284386474973198E-2"/>
                </c:manualLayout>
              </c:layout>
              <c:spPr/>
              <c:txPr>
                <a:bodyPr/>
                <a:lstStyle/>
                <a:p>
                  <a:pPr>
                    <a:defRPr sz="2400" b="1">
                      <a:solidFill>
                        <a:srgbClr val="00B050"/>
                      </a:solidFill>
                      <a:latin typeface="Ge inspira"/>
                    </a:defRPr>
                  </a:pPr>
                  <a:endParaRPr lang="es-C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F85-4C77-82C9-5EE87E62E9C8}"/>
                </c:ext>
              </c:extLst>
            </c:dLbl>
            <c:dLbl>
              <c:idx val="2"/>
              <c:layout>
                <c:manualLayout>
                  <c:x val="-4.2127755813047639E-2"/>
                  <c:y val="5.2092418540510305E-2"/>
                </c:manualLayout>
              </c:layout>
              <c:spPr/>
              <c:txPr>
                <a:bodyPr/>
                <a:lstStyle/>
                <a:p>
                  <a:pPr>
                    <a:defRPr sz="2400" b="1">
                      <a:solidFill>
                        <a:srgbClr val="00B050"/>
                      </a:solidFill>
                      <a:latin typeface="Ge inspira"/>
                    </a:defRPr>
                  </a:pPr>
                  <a:endParaRPr lang="es-CR"/>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F85-4C77-82C9-5EE87E62E9C8}"/>
                </c:ext>
              </c:extLst>
            </c:dLbl>
            <c:spPr>
              <a:noFill/>
              <a:ln>
                <a:noFill/>
              </a:ln>
              <a:effectLst/>
            </c:spPr>
            <c:txPr>
              <a:bodyPr wrap="square" lIns="38100" tIns="19050" rIns="38100" bIns="19050" anchor="ctr">
                <a:spAutoFit/>
              </a:bodyPr>
              <a:lstStyle/>
              <a:p>
                <a:pPr>
                  <a:defRPr sz="2400" b="1">
                    <a:solidFill>
                      <a:srgbClr val="00B050"/>
                    </a:solidFill>
                    <a:latin typeface="Ge inspira"/>
                  </a:defRPr>
                </a:pPr>
                <a:endParaRPr lang="es-C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'[Gráfico en Microsoft Office Word]ACUMULADO (2)'!$C$156:$M$156</c:f>
              <c:numCache>
                <c:formatCode>General</c:formatCode>
                <c:ptCount val="11"/>
                <c:pt idx="0">
                  <c:v>2006</c:v>
                </c:pt>
                <c:pt idx="1">
                  <c:v>2007</c:v>
                </c:pt>
                <c:pt idx="2">
                  <c:v>2008</c:v>
                </c:pt>
                <c:pt idx="3">
                  <c:v>2009</c:v>
                </c:pt>
                <c:pt idx="4">
                  <c:v>2010</c:v>
                </c:pt>
                <c:pt idx="5">
                  <c:v>2011</c:v>
                </c:pt>
                <c:pt idx="6">
                  <c:v>2012</c:v>
                </c:pt>
                <c:pt idx="7">
                  <c:v>2013</c:v>
                </c:pt>
                <c:pt idx="8">
                  <c:v>2014</c:v>
                </c:pt>
                <c:pt idx="9">
                  <c:v>2015</c:v>
                </c:pt>
                <c:pt idx="10">
                  <c:v>2016</c:v>
                </c:pt>
              </c:numCache>
            </c:numRef>
          </c:cat>
          <c:val>
            <c:numRef>
              <c:f>'[Gráfico en Microsoft Office Word]ACUMULADO (2)'!$C$158:$M$158</c:f>
              <c:numCache>
                <c:formatCode>0.0%</c:formatCode>
                <c:ptCount val="11"/>
                <c:pt idx="0">
                  <c:v>0.15275548107542355</c:v>
                </c:pt>
                <c:pt idx="1">
                  <c:v>0.14907137257220573</c:v>
                </c:pt>
                <c:pt idx="2">
                  <c:v>0.15669783752400149</c:v>
                </c:pt>
                <c:pt idx="3">
                  <c:v>0.17431560192872475</c:v>
                </c:pt>
                <c:pt idx="4">
                  <c:v>0.19513974809304901</c:v>
                </c:pt>
                <c:pt idx="5">
                  <c:v>0.1855818572966994</c:v>
                </c:pt>
                <c:pt idx="6">
                  <c:v>0.18767160839136396</c:v>
                </c:pt>
                <c:pt idx="7">
                  <c:v>0.19800561273132503</c:v>
                </c:pt>
                <c:pt idx="8">
                  <c:v>0.19969920335099231</c:v>
                </c:pt>
                <c:pt idx="9">
                  <c:v>0.19961656677233497</c:v>
                </c:pt>
                <c:pt idx="10">
                  <c:v>0.19819560368034228</c:v>
                </c:pt>
              </c:numCache>
            </c:numRef>
          </c:val>
          <c:smooth val="0"/>
          <c:extLst>
            <c:ext xmlns:c16="http://schemas.microsoft.com/office/drawing/2014/chart" uri="{C3380CC4-5D6E-409C-BE32-E72D297353CC}">
              <c16:uniqueId val="{00000006-5F85-4C77-82C9-5EE87E62E9C8}"/>
            </c:ext>
          </c:extLst>
        </c:ser>
        <c:dLbls>
          <c:showLegendKey val="0"/>
          <c:showVal val="0"/>
          <c:showCatName val="0"/>
          <c:showSerName val="0"/>
          <c:showPercent val="0"/>
          <c:showBubbleSize val="0"/>
        </c:dLbls>
        <c:marker val="1"/>
        <c:smooth val="0"/>
        <c:axId val="160203264"/>
        <c:axId val="160203824"/>
      </c:lineChart>
      <c:catAx>
        <c:axId val="160203264"/>
        <c:scaling>
          <c:orientation val="minMax"/>
        </c:scaling>
        <c:delete val="0"/>
        <c:axPos val="b"/>
        <c:numFmt formatCode="General" sourceLinked="1"/>
        <c:majorTickMark val="none"/>
        <c:minorTickMark val="none"/>
        <c:tickLblPos val="low"/>
        <c:txPr>
          <a:bodyPr rot="0" vert="horz"/>
          <a:lstStyle/>
          <a:p>
            <a:pPr>
              <a:defRPr/>
            </a:pPr>
            <a:endParaRPr lang="es-CR"/>
          </a:p>
        </c:txPr>
        <c:crossAx val="160203824"/>
        <c:crosses val="autoZero"/>
        <c:auto val="1"/>
        <c:lblAlgn val="ctr"/>
        <c:lblOffset val="100"/>
        <c:noMultiLvlLbl val="0"/>
      </c:catAx>
      <c:valAx>
        <c:axId val="160203824"/>
        <c:scaling>
          <c:orientation val="minMax"/>
        </c:scaling>
        <c:delete val="0"/>
        <c:axPos val="l"/>
        <c:numFmt formatCode="0%" sourceLinked="0"/>
        <c:majorTickMark val="none"/>
        <c:minorTickMark val="none"/>
        <c:tickLblPos val="nextTo"/>
        <c:txPr>
          <a:bodyPr rot="0" vert="horz"/>
          <a:lstStyle/>
          <a:p>
            <a:pPr>
              <a:defRPr/>
            </a:pPr>
            <a:endParaRPr lang="es-CR"/>
          </a:p>
        </c:txPr>
        <c:crossAx val="160203264"/>
        <c:crosses val="autoZero"/>
        <c:crossBetween val="between"/>
      </c:valAx>
    </c:plotArea>
    <c:legend>
      <c:legendPos val="b"/>
      <c:overlay val="0"/>
      <c:txPr>
        <a:bodyPr/>
        <a:lstStyle/>
        <a:p>
          <a:pPr>
            <a:defRPr sz="2400" b="1">
              <a:solidFill>
                <a:srgbClr val="0070C0"/>
              </a:solidFill>
              <a:latin typeface="Ge inspira"/>
            </a:defRPr>
          </a:pPr>
          <a:endParaRPr lang="es-CR"/>
        </a:p>
      </c:txPr>
    </c:legend>
    <c:plotVisOnly val="1"/>
    <c:dispBlanksAs val="gap"/>
    <c:showDLblsOverMax val="0"/>
  </c:chart>
  <c:txPr>
    <a:bodyPr/>
    <a:lstStyle/>
    <a:p>
      <a:pPr>
        <a:defRPr sz="1600" b="0" i="0" u="none" strike="noStrike" baseline="0">
          <a:solidFill>
            <a:srgbClr val="000000"/>
          </a:solidFill>
          <a:latin typeface="Calibri"/>
          <a:ea typeface="Calibri"/>
          <a:cs typeface="Calibri"/>
        </a:defRPr>
      </a:pPr>
      <a:endParaRPr lang="es-CR"/>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Hoja1!$D$13</c:f>
              <c:strCache>
                <c:ptCount val="1"/>
                <c:pt idx="0">
                  <c:v>Total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Hoja1!$C$14:$C$17</c:f>
              <c:numCache>
                <c:formatCode>General</c:formatCode>
                <c:ptCount val="4"/>
                <c:pt idx="0">
                  <c:v>2000</c:v>
                </c:pt>
                <c:pt idx="1">
                  <c:v>2005</c:v>
                </c:pt>
                <c:pt idx="2">
                  <c:v>2010</c:v>
                </c:pt>
                <c:pt idx="3">
                  <c:v>2016</c:v>
                </c:pt>
              </c:numCache>
            </c:numRef>
          </c:cat>
          <c:val>
            <c:numRef>
              <c:f>Hoja1!$D$14:$D$17</c:f>
              <c:numCache>
                <c:formatCode>#,##0</c:formatCode>
                <c:ptCount val="4"/>
                <c:pt idx="0">
                  <c:v>5831</c:v>
                </c:pt>
                <c:pt idx="1">
                  <c:v>7186</c:v>
                </c:pt>
                <c:pt idx="2">
                  <c:v>10851</c:v>
                </c:pt>
                <c:pt idx="3">
                  <c:v>25222</c:v>
                </c:pt>
              </c:numCache>
            </c:numRef>
          </c:val>
          <c:extLst>
            <c:ext xmlns:c16="http://schemas.microsoft.com/office/drawing/2014/chart" uri="{C3380CC4-5D6E-409C-BE32-E72D297353CC}">
              <c16:uniqueId val="{00000000-F4D5-40BA-A5CF-6BDF93AB55B0}"/>
            </c:ext>
          </c:extLst>
        </c:ser>
        <c:ser>
          <c:idx val="1"/>
          <c:order val="1"/>
          <c:tx>
            <c:strRef>
              <c:f>Hoja1!$E$13</c:f>
              <c:strCache>
                <c:ptCount val="1"/>
                <c:pt idx="0">
                  <c:v>Interna</c:v>
                </c:pt>
              </c:strCache>
            </c:strRef>
          </c:tx>
          <c:spPr>
            <a:solidFill>
              <a:schemeClr val="accent2"/>
            </a:solidFill>
            <a:ln>
              <a:noFill/>
            </a:ln>
            <a:effectLst/>
          </c:spPr>
          <c:invertIfNegative val="0"/>
          <c:dLbls>
            <c:dLbl>
              <c:idx val="3"/>
              <c:layout>
                <c:manualLayout>
                  <c:x val="1.9444444444444344E-2"/>
                  <c:y val="-4.243778136006664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D5-40BA-A5CF-6BDF93AB55B0}"/>
                </c:ext>
              </c:extLst>
            </c:dLbl>
            <c:spPr>
              <a:noFill/>
              <a:ln>
                <a:noFill/>
              </a:ln>
              <a:effectLst/>
            </c:spPr>
            <c:txPr>
              <a:bodyPr rot="0" spcFirstLastPara="1" vertOverflow="ellipsis" vert="horz" wrap="square" lIns="38100" tIns="19050" rIns="38100" bIns="19050" anchor="ctr" anchorCtr="0">
                <a:spAutoFit/>
              </a:bodyPr>
              <a:lstStyle/>
              <a:p>
                <a:pPr algn="ctr">
                  <a:defRPr lang="es-CR" sz="1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Hoja1!$C$14:$C$17</c:f>
              <c:numCache>
                <c:formatCode>General</c:formatCode>
                <c:ptCount val="4"/>
                <c:pt idx="0">
                  <c:v>2000</c:v>
                </c:pt>
                <c:pt idx="1">
                  <c:v>2005</c:v>
                </c:pt>
                <c:pt idx="2">
                  <c:v>2010</c:v>
                </c:pt>
                <c:pt idx="3">
                  <c:v>2016</c:v>
                </c:pt>
              </c:numCache>
            </c:numRef>
          </c:cat>
          <c:val>
            <c:numRef>
              <c:f>Hoja1!$E$14:$E$17</c:f>
              <c:numCache>
                <c:formatCode>#,##0</c:formatCode>
                <c:ptCount val="4"/>
                <c:pt idx="0">
                  <c:v>4265</c:v>
                </c:pt>
                <c:pt idx="1">
                  <c:v>4818</c:v>
                </c:pt>
                <c:pt idx="2">
                  <c:v>8624</c:v>
                </c:pt>
                <c:pt idx="3">
                  <c:v>19426</c:v>
                </c:pt>
              </c:numCache>
            </c:numRef>
          </c:val>
          <c:extLst>
            <c:ext xmlns:c16="http://schemas.microsoft.com/office/drawing/2014/chart" uri="{C3380CC4-5D6E-409C-BE32-E72D297353CC}">
              <c16:uniqueId val="{00000002-F4D5-40BA-A5CF-6BDF93AB55B0}"/>
            </c:ext>
          </c:extLst>
        </c:ser>
        <c:ser>
          <c:idx val="2"/>
          <c:order val="2"/>
          <c:tx>
            <c:strRef>
              <c:f>Hoja1!$F$13</c:f>
              <c:strCache>
                <c:ptCount val="1"/>
                <c:pt idx="0">
                  <c:v>Externa</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s-CR" sz="1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Hoja1!$C$14:$C$17</c:f>
              <c:numCache>
                <c:formatCode>General</c:formatCode>
                <c:ptCount val="4"/>
                <c:pt idx="0">
                  <c:v>2000</c:v>
                </c:pt>
                <c:pt idx="1">
                  <c:v>2005</c:v>
                </c:pt>
                <c:pt idx="2">
                  <c:v>2010</c:v>
                </c:pt>
                <c:pt idx="3">
                  <c:v>2016</c:v>
                </c:pt>
              </c:numCache>
            </c:numRef>
          </c:cat>
          <c:val>
            <c:numRef>
              <c:f>Hoja1!$F$14:$F$17</c:f>
              <c:numCache>
                <c:formatCode>#,##0</c:formatCode>
                <c:ptCount val="4"/>
                <c:pt idx="0">
                  <c:v>1566</c:v>
                </c:pt>
                <c:pt idx="1">
                  <c:v>2368</c:v>
                </c:pt>
                <c:pt idx="2">
                  <c:v>2227</c:v>
                </c:pt>
                <c:pt idx="3">
                  <c:v>5796</c:v>
                </c:pt>
              </c:numCache>
            </c:numRef>
          </c:val>
          <c:extLst>
            <c:ext xmlns:c16="http://schemas.microsoft.com/office/drawing/2014/chart" uri="{C3380CC4-5D6E-409C-BE32-E72D297353CC}">
              <c16:uniqueId val="{00000003-F4D5-40BA-A5CF-6BDF93AB55B0}"/>
            </c:ext>
          </c:extLst>
        </c:ser>
        <c:dLbls>
          <c:showLegendKey val="0"/>
          <c:showVal val="0"/>
          <c:showCatName val="0"/>
          <c:showSerName val="0"/>
          <c:showPercent val="0"/>
          <c:showBubbleSize val="0"/>
        </c:dLbls>
        <c:gapWidth val="219"/>
        <c:overlap val="-27"/>
        <c:axId val="160671168"/>
        <c:axId val="160671728"/>
      </c:barChart>
      <c:lineChart>
        <c:grouping val="standard"/>
        <c:varyColors val="0"/>
        <c:ser>
          <c:idx val="3"/>
          <c:order val="3"/>
          <c:tx>
            <c:strRef>
              <c:f>Hoja1!$G$13</c:f>
              <c:strCache>
                <c:ptCount val="1"/>
                <c:pt idx="0">
                  <c:v>Total/PIB</c:v>
                </c:pt>
              </c:strCache>
            </c:strRef>
          </c:tx>
          <c:spPr>
            <a:ln w="28575" cap="rnd">
              <a:solidFill>
                <a:schemeClr val="accent4"/>
              </a:solidFill>
              <a:round/>
            </a:ln>
            <a:effectLst/>
          </c:spPr>
          <c:marker>
            <c:symbol val="none"/>
          </c:marker>
          <c:dLbls>
            <c:dLbl>
              <c:idx val="0"/>
              <c:layout>
                <c:manualLayout>
                  <c:x val="-2.5000000000000026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D5-40BA-A5CF-6BDF93AB55B0}"/>
                </c:ext>
              </c:extLst>
            </c:dLbl>
            <c:dLbl>
              <c:idx val="1"/>
              <c:layout>
                <c:manualLayout>
                  <c:x val="-1.1111111111111162E-2"/>
                  <c:y val="-4.16666666666666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D5-40BA-A5CF-6BDF93AB55B0}"/>
                </c:ext>
              </c:extLst>
            </c:dLbl>
            <c:dLbl>
              <c:idx val="2"/>
              <c:layout>
                <c:manualLayout>
                  <c:x val="1.0416666666666667E-3"/>
                  <c:y val="1.7056530214424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D5-40BA-A5CF-6BDF93AB55B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Hoja1!$C$14:$C$17</c:f>
              <c:numCache>
                <c:formatCode>General</c:formatCode>
                <c:ptCount val="4"/>
                <c:pt idx="0">
                  <c:v>2000</c:v>
                </c:pt>
                <c:pt idx="1">
                  <c:v>2005</c:v>
                </c:pt>
                <c:pt idx="2">
                  <c:v>2010</c:v>
                </c:pt>
                <c:pt idx="3">
                  <c:v>2016</c:v>
                </c:pt>
              </c:numCache>
            </c:numRef>
          </c:cat>
          <c:val>
            <c:numRef>
              <c:f>Hoja1!$G$14:$G$17</c:f>
              <c:numCache>
                <c:formatCode>0%</c:formatCode>
                <c:ptCount val="4"/>
                <c:pt idx="0">
                  <c:v>0.39003344481605351</c:v>
                </c:pt>
                <c:pt idx="1">
                  <c:v>0.36023661519951877</c:v>
                </c:pt>
                <c:pt idx="2">
                  <c:v>0.2911535055944619</c:v>
                </c:pt>
                <c:pt idx="3">
                  <c:v>0.4391551895251859</c:v>
                </c:pt>
              </c:numCache>
            </c:numRef>
          </c:val>
          <c:smooth val="0"/>
          <c:extLst>
            <c:ext xmlns:c16="http://schemas.microsoft.com/office/drawing/2014/chart" uri="{C3380CC4-5D6E-409C-BE32-E72D297353CC}">
              <c16:uniqueId val="{00000007-F4D5-40BA-A5CF-6BDF93AB55B0}"/>
            </c:ext>
          </c:extLst>
        </c:ser>
        <c:dLbls>
          <c:showLegendKey val="0"/>
          <c:showVal val="0"/>
          <c:showCatName val="0"/>
          <c:showSerName val="0"/>
          <c:showPercent val="0"/>
          <c:showBubbleSize val="0"/>
        </c:dLbls>
        <c:marker val="1"/>
        <c:smooth val="0"/>
        <c:axId val="160672848"/>
        <c:axId val="160672288"/>
      </c:lineChart>
      <c:catAx>
        <c:axId val="160671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Ge inspira"/>
                <a:ea typeface="+mn-ea"/>
                <a:cs typeface="+mn-cs"/>
              </a:defRPr>
            </a:pPr>
            <a:endParaRPr lang="es-CR"/>
          </a:p>
        </c:txPr>
        <c:crossAx val="160671728"/>
        <c:crosses val="autoZero"/>
        <c:auto val="1"/>
        <c:lblAlgn val="ctr"/>
        <c:lblOffset val="100"/>
        <c:noMultiLvlLbl val="0"/>
      </c:catAx>
      <c:valAx>
        <c:axId val="1606717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0671168"/>
        <c:crosses val="autoZero"/>
        <c:crossBetween val="between"/>
      </c:valAx>
      <c:valAx>
        <c:axId val="160672288"/>
        <c:scaling>
          <c:orientation val="minMax"/>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0672848"/>
        <c:crosses val="max"/>
        <c:crossBetween val="between"/>
      </c:valAx>
      <c:catAx>
        <c:axId val="160672848"/>
        <c:scaling>
          <c:orientation val="minMax"/>
        </c:scaling>
        <c:delete val="1"/>
        <c:axPos val="b"/>
        <c:numFmt formatCode="General" sourceLinked="1"/>
        <c:majorTickMark val="none"/>
        <c:minorTickMark val="none"/>
        <c:tickLblPos val="nextTo"/>
        <c:crossAx val="1606722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Hoja1!$P$5</c:f>
              <c:strCache>
                <c:ptCount val="1"/>
                <c:pt idx="0">
                  <c:v>Inflacion</c:v>
                </c:pt>
              </c:strCache>
            </c:strRef>
          </c:tx>
          <c:spPr>
            <a:solidFill>
              <a:schemeClr val="accent1"/>
            </a:solidFill>
            <a:ln>
              <a:noFill/>
            </a:ln>
            <a:effectLst/>
          </c:spPr>
          <c:invertIfNegative val="0"/>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Hoja1!$P$6:$P$24</c:f>
              <c:numCache>
                <c:formatCode>#,##0.0</c:formatCode>
                <c:ptCount val="19"/>
                <c:pt idx="0">
                  <c:v>-0.80758134000000004</c:v>
                </c:pt>
                <c:pt idx="1">
                  <c:v>-0.17270016999999999</c:v>
                </c:pt>
                <c:pt idx="2">
                  <c:v>-3.233718E-2</c:v>
                </c:pt>
                <c:pt idx="3">
                  <c:v>-1.08609259</c:v>
                </c:pt>
                <c:pt idx="4">
                  <c:v>-0.91805692000000005</c:v>
                </c:pt>
                <c:pt idx="5">
                  <c:v>-0.43272306999999999</c:v>
                </c:pt>
                <c:pt idx="6">
                  <c:v>-0.87839427000000003</c:v>
                </c:pt>
                <c:pt idx="7">
                  <c:v>0.47552710999999998</c:v>
                </c:pt>
                <c:pt idx="8">
                  <c:v>0.59586673999999995</c:v>
                </c:pt>
                <c:pt idx="9">
                  <c:v>0.38575472</c:v>
                </c:pt>
                <c:pt idx="10">
                  <c:v>0.55180099000000005</c:v>
                </c:pt>
                <c:pt idx="11">
                  <c:v>0.56037234000000002</c:v>
                </c:pt>
                <c:pt idx="12">
                  <c:v>0.76519110000000001</c:v>
                </c:pt>
                <c:pt idx="13">
                  <c:v>0.65571453999999996</c:v>
                </c:pt>
                <c:pt idx="14">
                  <c:v>1.08546538</c:v>
                </c:pt>
                <c:pt idx="15">
                  <c:v>1.58166042</c:v>
                </c:pt>
                <c:pt idx="16">
                  <c:v>1.6438548100000001</c:v>
                </c:pt>
                <c:pt idx="17">
                  <c:v>1.6711599500000001</c:v>
                </c:pt>
                <c:pt idx="18">
                  <c:v>1.72</c:v>
                </c:pt>
              </c:numCache>
            </c:numRef>
          </c:val>
          <c:extLst>
            <c:ext xmlns:c16="http://schemas.microsoft.com/office/drawing/2014/chart" uri="{C3380CC4-5D6E-409C-BE32-E72D297353CC}">
              <c16:uniqueId val="{00000000-CE8C-457C-9805-498D5596F8B2}"/>
            </c:ext>
          </c:extLst>
        </c:ser>
        <c:ser>
          <c:idx val="3"/>
          <c:order val="3"/>
          <c:tx>
            <c:strRef>
              <c:f>Hoja1!$R$5</c:f>
              <c:strCache>
                <c:ptCount val="1"/>
                <c:pt idx="0">
                  <c:v>EX</c:v>
                </c:pt>
              </c:strCache>
            </c:strRef>
          </c:tx>
          <c:spPr>
            <a:solidFill>
              <a:schemeClr val="accent4"/>
            </a:solidFill>
            <a:ln>
              <a:noFill/>
            </a:ln>
            <a:effectLst/>
          </c:spPr>
          <c:invertIfNegative val="0"/>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Hoja1!$R$6:$R$24</c:f>
            </c:numRef>
          </c:val>
          <c:extLst>
            <c:ext xmlns:c16="http://schemas.microsoft.com/office/drawing/2014/chart" uri="{C3380CC4-5D6E-409C-BE32-E72D297353CC}">
              <c16:uniqueId val="{00000001-CE8C-457C-9805-498D5596F8B2}"/>
            </c:ext>
          </c:extLst>
        </c:ser>
        <c:ser>
          <c:idx val="4"/>
          <c:order val="4"/>
          <c:tx>
            <c:strRef>
              <c:f>Hoja1!$S$5</c:f>
              <c:strCache>
                <c:ptCount val="1"/>
                <c:pt idx="0">
                  <c:v>Equi</c:v>
                </c:pt>
              </c:strCache>
            </c:strRef>
          </c:tx>
          <c:spPr>
            <a:solidFill>
              <a:schemeClr val="accent5"/>
            </a:solidFill>
            <a:ln>
              <a:noFill/>
            </a:ln>
            <a:effectLst/>
          </c:spPr>
          <c:invertIfNegative val="0"/>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Hoja1!$S$6:$S$24</c:f>
            </c:numRef>
          </c:val>
          <c:extLst>
            <c:ext xmlns:c16="http://schemas.microsoft.com/office/drawing/2014/chart" uri="{C3380CC4-5D6E-409C-BE32-E72D297353CC}">
              <c16:uniqueId val="{00000002-CE8C-457C-9805-498D5596F8B2}"/>
            </c:ext>
          </c:extLst>
        </c:ser>
        <c:dLbls>
          <c:showLegendKey val="0"/>
          <c:showVal val="0"/>
          <c:showCatName val="0"/>
          <c:showSerName val="0"/>
          <c:showPercent val="0"/>
          <c:showBubbleSize val="0"/>
        </c:dLbls>
        <c:gapWidth val="219"/>
        <c:overlap val="-27"/>
        <c:axId val="159314624"/>
        <c:axId val="159315184"/>
      </c:barChart>
      <c:lineChart>
        <c:grouping val="standard"/>
        <c:varyColors val="0"/>
        <c:ser>
          <c:idx val="0"/>
          <c:order val="0"/>
          <c:tx>
            <c:strRef>
              <c:f>Hoja1!$O$5</c:f>
              <c:strCache>
                <c:ptCount val="1"/>
                <c:pt idx="0">
                  <c:v>Colones</c:v>
                </c:pt>
              </c:strCache>
            </c:strRef>
          </c:tx>
          <c:spPr>
            <a:ln w="28575" cap="rnd">
              <a:solidFill>
                <a:schemeClr val="tx1"/>
              </a:solidFill>
              <a:round/>
            </a:ln>
            <a:effectLst/>
          </c:spPr>
          <c:marker>
            <c:symbol val="none"/>
          </c:marker>
          <c:dLbls>
            <c:dLbl>
              <c:idx val="0"/>
              <c:layout>
                <c:manualLayout>
                  <c:x val="-1.6835016835016835E-2"/>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8C-457C-9805-498D5596F8B2}"/>
                </c:ext>
              </c:extLst>
            </c:dLbl>
            <c:dLbl>
              <c:idx val="18"/>
              <c:layout>
                <c:manualLayout>
                  <c:x val="-7.215007215007215E-3"/>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E8C-457C-9805-498D5596F8B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Hoja1!$O$6:$O$24</c:f>
              <c:numCache>
                <c:formatCode>General</c:formatCode>
                <c:ptCount val="19"/>
                <c:pt idx="0">
                  <c:v>15.5</c:v>
                </c:pt>
                <c:pt idx="1">
                  <c:v>15.4</c:v>
                </c:pt>
                <c:pt idx="2">
                  <c:v>15.4</c:v>
                </c:pt>
                <c:pt idx="3">
                  <c:v>15.4</c:v>
                </c:pt>
                <c:pt idx="4">
                  <c:v>15.1</c:v>
                </c:pt>
                <c:pt idx="5">
                  <c:v>14.7</c:v>
                </c:pt>
                <c:pt idx="6">
                  <c:v>14.2</c:v>
                </c:pt>
                <c:pt idx="7">
                  <c:v>14.3</c:v>
                </c:pt>
                <c:pt idx="8">
                  <c:v>14.2</c:v>
                </c:pt>
                <c:pt idx="9">
                  <c:v>14.2</c:v>
                </c:pt>
                <c:pt idx="10">
                  <c:v>14.4</c:v>
                </c:pt>
                <c:pt idx="11">
                  <c:v>14.3</c:v>
                </c:pt>
                <c:pt idx="12">
                  <c:v>14.2</c:v>
                </c:pt>
                <c:pt idx="13">
                  <c:v>14.2</c:v>
                </c:pt>
                <c:pt idx="14">
                  <c:v>14.3</c:v>
                </c:pt>
                <c:pt idx="15">
                  <c:v>14.1</c:v>
                </c:pt>
                <c:pt idx="16">
                  <c:v>14.1</c:v>
                </c:pt>
                <c:pt idx="17">
                  <c:v>14.3</c:v>
                </c:pt>
                <c:pt idx="18">
                  <c:v>14.2</c:v>
                </c:pt>
              </c:numCache>
            </c:numRef>
          </c:val>
          <c:smooth val="0"/>
          <c:extLst>
            <c:ext xmlns:c16="http://schemas.microsoft.com/office/drawing/2014/chart" uri="{C3380CC4-5D6E-409C-BE32-E72D297353CC}">
              <c16:uniqueId val="{00000005-CE8C-457C-9805-498D5596F8B2}"/>
            </c:ext>
          </c:extLst>
        </c:ser>
        <c:ser>
          <c:idx val="2"/>
          <c:order val="2"/>
          <c:tx>
            <c:strRef>
              <c:f>Hoja1!$Q$5</c:f>
              <c:strCache>
                <c:ptCount val="1"/>
                <c:pt idx="0">
                  <c:v>Dolares</c:v>
                </c:pt>
              </c:strCache>
            </c:strRef>
          </c:tx>
          <c:spPr>
            <a:ln w="28575" cap="rnd">
              <a:solidFill>
                <a:srgbClr val="00B0F0"/>
              </a:solidFill>
              <a:round/>
            </a:ln>
            <a:effectLst/>
          </c:spPr>
          <c:marker>
            <c:symbol val="none"/>
          </c:marker>
          <c:dLbls>
            <c:dLbl>
              <c:idx val="0"/>
              <c:layout>
                <c:manualLayout>
                  <c:x val="-2.6455026455026454E-2"/>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E8C-457C-9805-498D5596F8B2}"/>
                </c:ext>
              </c:extLst>
            </c:dLbl>
            <c:dLbl>
              <c:idx val="1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E8C-457C-9805-498D5596F8B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Hoja1!$Q$6:$Q$24</c:f>
              <c:numCache>
                <c:formatCode>0.0</c:formatCode>
                <c:ptCount val="19"/>
                <c:pt idx="0">
                  <c:v>9.6</c:v>
                </c:pt>
                <c:pt idx="1">
                  <c:v>9.6</c:v>
                </c:pt>
                <c:pt idx="2">
                  <c:v>9.6999999999999993</c:v>
                </c:pt>
                <c:pt idx="3">
                  <c:v>9.8000000000000007</c:v>
                </c:pt>
                <c:pt idx="4">
                  <c:v>9.8000000000000007</c:v>
                </c:pt>
                <c:pt idx="5">
                  <c:v>9.8000000000000007</c:v>
                </c:pt>
                <c:pt idx="6">
                  <c:v>9.8000000000000007</c:v>
                </c:pt>
                <c:pt idx="7">
                  <c:v>9.8000000000000007</c:v>
                </c:pt>
                <c:pt idx="8">
                  <c:v>9.9</c:v>
                </c:pt>
                <c:pt idx="9">
                  <c:v>9.9</c:v>
                </c:pt>
                <c:pt idx="10">
                  <c:v>10</c:v>
                </c:pt>
                <c:pt idx="11">
                  <c:v>10</c:v>
                </c:pt>
                <c:pt idx="12">
                  <c:v>9.8000000000000007</c:v>
                </c:pt>
                <c:pt idx="13">
                  <c:v>9.8000000000000007</c:v>
                </c:pt>
                <c:pt idx="14">
                  <c:v>9.9</c:v>
                </c:pt>
                <c:pt idx="15">
                  <c:v>9.8000000000000007</c:v>
                </c:pt>
                <c:pt idx="16">
                  <c:v>9.9</c:v>
                </c:pt>
                <c:pt idx="17">
                  <c:v>9.6999999999999993</c:v>
                </c:pt>
                <c:pt idx="18">
                  <c:v>9.3000000000000007</c:v>
                </c:pt>
              </c:numCache>
            </c:numRef>
          </c:val>
          <c:smooth val="0"/>
          <c:extLst>
            <c:ext xmlns:c16="http://schemas.microsoft.com/office/drawing/2014/chart" uri="{C3380CC4-5D6E-409C-BE32-E72D297353CC}">
              <c16:uniqueId val="{00000008-CE8C-457C-9805-498D5596F8B2}"/>
            </c:ext>
          </c:extLst>
        </c:ser>
        <c:ser>
          <c:idx val="5"/>
          <c:order val="5"/>
          <c:tx>
            <c:strRef>
              <c:f>Hoja1!$T$5</c:f>
              <c:strCache>
                <c:ptCount val="1"/>
                <c:pt idx="0">
                  <c:v>Premio</c:v>
                </c:pt>
              </c:strCache>
            </c:strRef>
          </c:tx>
          <c:spPr>
            <a:ln w="28575" cap="rnd">
              <a:solidFill>
                <a:schemeClr val="accent6"/>
              </a:solidFill>
              <a:round/>
            </a:ln>
            <a:effectLst/>
          </c:spPr>
          <c:marker>
            <c:symbol val="none"/>
          </c:marker>
          <c:dLbls>
            <c:dLbl>
              <c:idx val="0"/>
              <c:layout>
                <c:manualLayout>
                  <c:x val="-2.4050024050024051E-2"/>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E8C-457C-9805-498D5596F8B2}"/>
                </c:ext>
              </c:extLst>
            </c:dLbl>
            <c:dLbl>
              <c:idx val="18"/>
              <c:layout>
                <c:manualLayout>
                  <c:x val="0"/>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E8C-457C-9805-498D5596F8B2}"/>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Hoja1!$N$6:$N$24</c:f>
              <c:strCache>
                <c:ptCount val="19"/>
                <c:pt idx="0">
                  <c:v>DIC. 15</c:v>
                </c:pt>
                <c:pt idx="1">
                  <c:v>ENE 16</c:v>
                </c:pt>
                <c:pt idx="2">
                  <c:v>FEB</c:v>
                </c:pt>
                <c:pt idx="3">
                  <c:v>MAR</c:v>
                </c:pt>
                <c:pt idx="4">
                  <c:v>ABR</c:v>
                </c:pt>
                <c:pt idx="5">
                  <c:v>MAY</c:v>
                </c:pt>
                <c:pt idx="6">
                  <c:v>JUN</c:v>
                </c:pt>
                <c:pt idx="7">
                  <c:v>JUL</c:v>
                </c:pt>
                <c:pt idx="8">
                  <c:v>AGOS</c:v>
                </c:pt>
                <c:pt idx="9">
                  <c:v>SET</c:v>
                </c:pt>
                <c:pt idx="10">
                  <c:v>OCT</c:v>
                </c:pt>
                <c:pt idx="11">
                  <c:v>NOV</c:v>
                </c:pt>
                <c:pt idx="12">
                  <c:v>DIC 16</c:v>
                </c:pt>
                <c:pt idx="13">
                  <c:v>ENE 17</c:v>
                </c:pt>
                <c:pt idx="14">
                  <c:v>FEB</c:v>
                </c:pt>
                <c:pt idx="15">
                  <c:v>MARZ</c:v>
                </c:pt>
                <c:pt idx="16">
                  <c:v>ABR</c:v>
                </c:pt>
                <c:pt idx="17">
                  <c:v>MAY</c:v>
                </c:pt>
                <c:pt idx="18">
                  <c:v>JUN</c:v>
                </c:pt>
              </c:strCache>
            </c:strRef>
          </c:cat>
          <c:val>
            <c:numRef>
              <c:f>Hoja1!$T$6:$T$24</c:f>
              <c:numCache>
                <c:formatCode>0.0</c:formatCode>
                <c:ptCount val="19"/>
                <c:pt idx="0">
                  <c:v>4.0367999999999924</c:v>
                </c:pt>
                <c:pt idx="1">
                  <c:v>4.5193239999999992</c:v>
                </c:pt>
                <c:pt idx="2">
                  <c:v>4.3177800000000133</c:v>
                </c:pt>
                <c:pt idx="3">
                  <c:v>4.4175637999999875</c:v>
                </c:pt>
                <c:pt idx="4">
                  <c:v>3.8941207999999765</c:v>
                </c:pt>
                <c:pt idx="5">
                  <c:v>3.3369969999999824</c:v>
                </c:pt>
                <c:pt idx="6">
                  <c:v>0.91933999999998761</c:v>
                </c:pt>
                <c:pt idx="7">
                  <c:v>2.0288406839399791</c:v>
                </c:pt>
                <c:pt idx="8">
                  <c:v>2.1815675999999975</c:v>
                </c:pt>
                <c:pt idx="9">
                  <c:v>2.2119000000000089</c:v>
                </c:pt>
                <c:pt idx="10">
                  <c:v>1.8618269999999821</c:v>
                </c:pt>
                <c:pt idx="11">
                  <c:v>1.5688924999999845</c:v>
                </c:pt>
                <c:pt idx="12">
                  <c:v>1.9736395999999967</c:v>
                </c:pt>
                <c:pt idx="13">
                  <c:v>1.8484566200000039</c:v>
                </c:pt>
                <c:pt idx="14">
                  <c:v>0.88926538100000307</c:v>
                </c:pt>
                <c:pt idx="15">
                  <c:v>1.2255999999999805</c:v>
                </c:pt>
                <c:pt idx="16">
                  <c:v>0.90300000000000757</c:v>
                </c:pt>
                <c:pt idx="17">
                  <c:v>-1.0389119631700083</c:v>
                </c:pt>
                <c:pt idx="18">
                  <c:v>-1.1114999999999888</c:v>
                </c:pt>
              </c:numCache>
            </c:numRef>
          </c:val>
          <c:smooth val="0"/>
          <c:extLst>
            <c:ext xmlns:c16="http://schemas.microsoft.com/office/drawing/2014/chart" uri="{C3380CC4-5D6E-409C-BE32-E72D297353CC}">
              <c16:uniqueId val="{0000000B-CE8C-457C-9805-498D5596F8B2}"/>
            </c:ext>
          </c:extLst>
        </c:ser>
        <c:dLbls>
          <c:showLegendKey val="0"/>
          <c:showVal val="0"/>
          <c:showCatName val="0"/>
          <c:showSerName val="0"/>
          <c:showPercent val="0"/>
          <c:showBubbleSize val="0"/>
        </c:dLbls>
        <c:marker val="1"/>
        <c:smooth val="0"/>
        <c:axId val="159314624"/>
        <c:axId val="159315184"/>
      </c:lineChart>
      <c:catAx>
        <c:axId val="159314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70C0"/>
                </a:solidFill>
                <a:latin typeface="+mn-lt"/>
                <a:ea typeface="+mn-ea"/>
                <a:cs typeface="+mn-cs"/>
              </a:defRPr>
            </a:pPr>
            <a:endParaRPr lang="es-CR"/>
          </a:p>
        </c:txPr>
        <c:crossAx val="159315184"/>
        <c:crosses val="autoZero"/>
        <c:auto val="1"/>
        <c:lblAlgn val="ctr"/>
        <c:lblOffset val="100"/>
        <c:noMultiLvlLbl val="0"/>
      </c:catAx>
      <c:valAx>
        <c:axId val="159315184"/>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3146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'Sistema Financiero Nacional'!$E$20</c:f>
              <c:strCache>
                <c:ptCount val="1"/>
                <c:pt idx="0">
                  <c:v>%</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Financiero Nacional'!$D$21:$D$26</c:f>
              <c:strCache>
                <c:ptCount val="6"/>
                <c:pt idx="0">
                  <c:v>CONSUMO</c:v>
                </c:pt>
                <c:pt idx="1">
                  <c:v>VIVIENDA</c:v>
                </c:pt>
                <c:pt idx="2">
                  <c:v>CORPORATIVO</c:v>
                </c:pt>
                <c:pt idx="3">
                  <c:v>MYPMES</c:v>
                </c:pt>
                <c:pt idx="4">
                  <c:v>TARJETAS</c:v>
                </c:pt>
                <c:pt idx="5">
                  <c:v>VEHICULOS</c:v>
                </c:pt>
              </c:strCache>
            </c:strRef>
          </c:cat>
          <c:val>
            <c:numRef>
              <c:f>'Sistema Financiero Nacional'!$E$21:$E$26</c:f>
              <c:numCache>
                <c:formatCode>0%</c:formatCode>
                <c:ptCount val="6"/>
                <c:pt idx="0">
                  <c:v>0.32</c:v>
                </c:pt>
                <c:pt idx="1">
                  <c:v>0.26</c:v>
                </c:pt>
                <c:pt idx="2">
                  <c:v>0.21</c:v>
                </c:pt>
                <c:pt idx="3">
                  <c:v>0.11</c:v>
                </c:pt>
                <c:pt idx="4">
                  <c:v>0.05</c:v>
                </c:pt>
                <c:pt idx="5">
                  <c:v>0.05</c:v>
                </c:pt>
              </c:numCache>
            </c:numRef>
          </c:val>
          <c:extLst>
            <c:ext xmlns:c16="http://schemas.microsoft.com/office/drawing/2014/chart" uri="{C3380CC4-5D6E-409C-BE32-E72D297353CC}">
              <c16:uniqueId val="{00000000-83A0-4185-9F7F-4D4EBE04CFE3}"/>
            </c:ext>
          </c:extLst>
        </c:ser>
        <c:dLbls>
          <c:showLegendKey val="0"/>
          <c:showVal val="0"/>
          <c:showCatName val="0"/>
          <c:showSerName val="0"/>
          <c:showPercent val="0"/>
          <c:showBubbleSize val="0"/>
        </c:dLbls>
        <c:gapWidth val="219"/>
        <c:overlap val="-27"/>
        <c:axId val="159319664"/>
        <c:axId val="159319104"/>
      </c:barChart>
      <c:lineChart>
        <c:grouping val="standard"/>
        <c:varyColors val="0"/>
        <c:ser>
          <c:idx val="1"/>
          <c:order val="1"/>
          <c:tx>
            <c:strRef>
              <c:f>'Sistema Financiero Nacional'!$F$20</c:f>
              <c:strCache>
                <c:ptCount val="1"/>
                <c:pt idx="0">
                  <c:v>Monto</c:v>
                </c:pt>
              </c:strCache>
            </c:strRef>
          </c:tx>
          <c:spPr>
            <a:ln w="28575" cap="rnd">
              <a:solidFill>
                <a:schemeClr val="accent2"/>
              </a:solidFill>
              <a:round/>
            </a:ln>
            <a:effectLst/>
          </c:spPr>
          <c:marker>
            <c:symbol val="none"/>
          </c:marker>
          <c:dLbls>
            <c:dLbl>
              <c:idx val="0"/>
              <c:layout>
                <c:manualLayout>
                  <c:x val="1.4583333333333314E-2"/>
                  <c:y val="-9.606147934678194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A0-4185-9F7F-4D4EBE04CFE3}"/>
                </c:ext>
              </c:extLst>
            </c:dLbl>
            <c:dLbl>
              <c:idx val="1"/>
              <c:layout>
                <c:manualLayout>
                  <c:x val="2.0833333333333332E-2"/>
                  <c:y val="-1.92122958693563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3A0-4185-9F7F-4D4EBE04CFE3}"/>
                </c:ext>
              </c:extLst>
            </c:dLbl>
            <c:dLbl>
              <c:idx val="2"/>
              <c:layout>
                <c:manualLayout>
                  <c:x val="2.2916666666666665E-2"/>
                  <c:y val="-7.2046109510086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A0-4185-9F7F-4D4EBE04CFE3}"/>
                </c:ext>
              </c:extLst>
            </c:dLbl>
            <c:dLbl>
              <c:idx val="3"/>
              <c:layout>
                <c:manualLayout>
                  <c:x val="2.6041666666666591E-2"/>
                  <c:y val="-1.44092219020172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3A0-4185-9F7F-4D4EBE04CFE3}"/>
                </c:ext>
              </c:extLst>
            </c:dLbl>
            <c:dLbl>
              <c:idx val="4"/>
              <c:layout>
                <c:manualLayout>
                  <c:x val="1.6666666666666666E-2"/>
                  <c:y val="-4.80307396733910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A0-4185-9F7F-4D4EBE04CFE3}"/>
                </c:ext>
              </c:extLst>
            </c:dLbl>
            <c:dLbl>
              <c:idx val="5"/>
              <c:layout>
                <c:manualLayout>
                  <c:x val="1.3541666666666667E-2"/>
                  <c:y val="-4.32276657060518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3A0-4185-9F7F-4D4EBE04CFE3}"/>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mn-lt"/>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Financiero Nacional'!$D$21:$D$26</c:f>
              <c:strCache>
                <c:ptCount val="6"/>
                <c:pt idx="0">
                  <c:v>CONSUMO</c:v>
                </c:pt>
                <c:pt idx="1">
                  <c:v>VIVIENDA</c:v>
                </c:pt>
                <c:pt idx="2">
                  <c:v>CORPORATIVO</c:v>
                </c:pt>
                <c:pt idx="3">
                  <c:v>MYPMES</c:v>
                </c:pt>
                <c:pt idx="4">
                  <c:v>TARJETAS</c:v>
                </c:pt>
                <c:pt idx="5">
                  <c:v>VEHICULOS</c:v>
                </c:pt>
              </c:strCache>
            </c:strRef>
          </c:cat>
          <c:val>
            <c:numRef>
              <c:f>'Sistema Financiero Nacional'!$F$21:$F$26</c:f>
              <c:numCache>
                <c:formatCode>_(* #,##0.0_);_(* \(#,##0.0\);_(* "-"??_);_(@_)</c:formatCode>
                <c:ptCount val="6"/>
                <c:pt idx="0">
                  <c:v>11.68</c:v>
                </c:pt>
                <c:pt idx="1">
                  <c:v>9.49</c:v>
                </c:pt>
                <c:pt idx="2">
                  <c:v>7.665</c:v>
                </c:pt>
                <c:pt idx="3">
                  <c:v>4.0149999999999997</c:v>
                </c:pt>
                <c:pt idx="4">
                  <c:v>1.8250000000000002</c:v>
                </c:pt>
                <c:pt idx="5">
                  <c:v>1.8250000000000002</c:v>
                </c:pt>
              </c:numCache>
            </c:numRef>
          </c:val>
          <c:smooth val="0"/>
          <c:extLst>
            <c:ext xmlns:c16="http://schemas.microsoft.com/office/drawing/2014/chart" uri="{C3380CC4-5D6E-409C-BE32-E72D297353CC}">
              <c16:uniqueId val="{00000007-83A0-4185-9F7F-4D4EBE04CFE3}"/>
            </c:ext>
          </c:extLst>
        </c:ser>
        <c:dLbls>
          <c:showLegendKey val="0"/>
          <c:showVal val="0"/>
          <c:showCatName val="0"/>
          <c:showSerName val="0"/>
          <c:showPercent val="0"/>
          <c:showBubbleSize val="0"/>
        </c:dLbls>
        <c:marker val="1"/>
        <c:smooth val="0"/>
        <c:axId val="159317984"/>
        <c:axId val="159318544"/>
      </c:lineChart>
      <c:catAx>
        <c:axId val="159317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rgbClr val="0070C0"/>
                </a:solidFill>
                <a:latin typeface="Ge inspira"/>
                <a:ea typeface="+mn-ea"/>
                <a:cs typeface="+mn-cs"/>
              </a:defRPr>
            </a:pPr>
            <a:endParaRPr lang="es-CR"/>
          </a:p>
        </c:txPr>
        <c:crossAx val="159318544"/>
        <c:crosses val="autoZero"/>
        <c:auto val="1"/>
        <c:lblAlgn val="ctr"/>
        <c:lblOffset val="100"/>
        <c:noMultiLvlLbl val="0"/>
      </c:catAx>
      <c:valAx>
        <c:axId val="15931854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R"/>
          </a:p>
        </c:txPr>
        <c:crossAx val="159317984"/>
        <c:crosses val="autoZero"/>
        <c:crossBetween val="between"/>
      </c:valAx>
      <c:valAx>
        <c:axId val="159319104"/>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319664"/>
        <c:crosses val="max"/>
        <c:crossBetween val="between"/>
      </c:valAx>
      <c:catAx>
        <c:axId val="159319664"/>
        <c:scaling>
          <c:orientation val="minMax"/>
        </c:scaling>
        <c:delete val="1"/>
        <c:axPos val="b"/>
        <c:numFmt formatCode="General" sourceLinked="1"/>
        <c:majorTickMark val="out"/>
        <c:minorTickMark val="none"/>
        <c:tickLblPos val="nextTo"/>
        <c:crossAx val="1593191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800" b="1" i="0" u="none" strike="noStrike" kern="1200" baseline="0">
              <a:solidFill>
                <a:schemeClr val="tx1">
                  <a:lumMod val="65000"/>
                  <a:lumOff val="35000"/>
                </a:schemeClr>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'Sistema Financiero Nacional'!$K$20</c:f>
              <c:strCache>
                <c:ptCount val="1"/>
                <c:pt idx="0">
                  <c:v>%</c:v>
                </c:pt>
              </c:strCache>
            </c:strRef>
          </c:tx>
          <c:spPr>
            <a:solidFill>
              <a:schemeClr val="accent2"/>
            </a:solidFill>
            <a:ln>
              <a:noFill/>
            </a:ln>
            <a:effectLst/>
          </c:spPr>
          <c:invertIfNegative val="0"/>
          <c:dLbls>
            <c:dLbl>
              <c:idx val="1"/>
              <c:layout>
                <c:manualLayout>
                  <c:x val="-1.0416666666666667E-3"/>
                  <c:y val="-4.82093663911845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3C-44AA-A7EB-EEFFF2B21961}"/>
                </c:ext>
              </c:extLst>
            </c:dLbl>
            <c:dLbl>
              <c:idx val="2"/>
              <c:layout>
                <c:manualLayout>
                  <c:x val="-7.2916666666667431E-3"/>
                  <c:y val="-5.9687786960514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3C-44AA-A7EB-EEFFF2B21961}"/>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Financiero Nacional'!$I$21:$I$24</c:f>
              <c:strCache>
                <c:ptCount val="4"/>
                <c:pt idx="0">
                  <c:v>COLONES</c:v>
                </c:pt>
                <c:pt idx="1">
                  <c:v>DOLARES</c:v>
                </c:pt>
                <c:pt idx="2">
                  <c:v>DOLARES NO GENERADORES</c:v>
                </c:pt>
                <c:pt idx="3">
                  <c:v>DOLARES GENERADORES</c:v>
                </c:pt>
              </c:strCache>
            </c:strRef>
          </c:cat>
          <c:val>
            <c:numRef>
              <c:f>'Sistema Financiero Nacional'!$K$21:$K$24</c:f>
              <c:numCache>
                <c:formatCode>0%</c:formatCode>
                <c:ptCount val="4"/>
                <c:pt idx="0">
                  <c:v>0.59726027397260273</c:v>
                </c:pt>
                <c:pt idx="1">
                  <c:v>0.40273972602739722</c:v>
                </c:pt>
                <c:pt idx="2">
                  <c:v>0.28000000000000003</c:v>
                </c:pt>
                <c:pt idx="3">
                  <c:v>0.12</c:v>
                </c:pt>
              </c:numCache>
            </c:numRef>
          </c:val>
          <c:extLst>
            <c:ext xmlns:c16="http://schemas.microsoft.com/office/drawing/2014/chart" uri="{C3380CC4-5D6E-409C-BE32-E72D297353CC}">
              <c16:uniqueId val="{00000002-E33C-44AA-A7EB-EEFFF2B21961}"/>
            </c:ext>
          </c:extLst>
        </c:ser>
        <c:dLbls>
          <c:showLegendKey val="0"/>
          <c:showVal val="0"/>
          <c:showCatName val="0"/>
          <c:showSerName val="0"/>
          <c:showPercent val="0"/>
          <c:showBubbleSize val="0"/>
        </c:dLbls>
        <c:gapWidth val="219"/>
        <c:axId val="161313648"/>
        <c:axId val="161313088"/>
      </c:barChart>
      <c:lineChart>
        <c:grouping val="standard"/>
        <c:varyColors val="0"/>
        <c:ser>
          <c:idx val="0"/>
          <c:order val="0"/>
          <c:tx>
            <c:strRef>
              <c:f>'Sistema Financiero Nacional'!$J$20</c:f>
              <c:strCache>
                <c:ptCount val="1"/>
                <c:pt idx="0">
                  <c:v>MONTO</c:v>
                </c:pt>
              </c:strCache>
            </c:strRef>
          </c:tx>
          <c:spPr>
            <a:ln w="28575" cap="rnd">
              <a:solidFill>
                <a:schemeClr val="accent1"/>
              </a:solidFill>
              <a:round/>
            </a:ln>
            <a:effectLst/>
          </c:spPr>
          <c:marker>
            <c:symbol val="none"/>
          </c:marker>
          <c:dLbls>
            <c:dLbl>
              <c:idx val="0"/>
              <c:layout>
                <c:manualLayout>
                  <c:x val="2.8125000000000001E-2"/>
                  <c:y val="-6.88705234159779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3C-44AA-A7EB-EEFFF2B21961}"/>
                </c:ext>
              </c:extLst>
            </c:dLbl>
            <c:dLbl>
              <c:idx val="1"/>
              <c:layout>
                <c:manualLayout>
                  <c:x val="3.0729166666666665E-2"/>
                  <c:y val="-3.443535208925335E-2"/>
                </c:manualLayout>
              </c:layout>
              <c:spPr>
                <a:noFill/>
                <a:ln>
                  <a:noFill/>
                </a:ln>
                <a:effectLst/>
              </c:spPr>
              <c:txPr>
                <a:bodyPr rot="0" spcFirstLastPara="1" vertOverflow="ellipsis" vert="horz" wrap="square" lIns="38100" tIns="19050" rIns="38100" bIns="19050" anchor="ctr" anchorCtr="1">
                  <a:no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15:layout>
                    <c:manualLayout>
                      <c:w val="6.6828166010498694E-2"/>
                      <c:h val="7.3427546763266155E-2"/>
                    </c:manualLayout>
                  </c15:layout>
                </c:ext>
                <c:ext xmlns:c16="http://schemas.microsoft.com/office/drawing/2014/chart" uri="{C3380CC4-5D6E-409C-BE32-E72D297353CC}">
                  <c16:uniqueId val="{00000004-E33C-44AA-A7EB-EEFFF2B21961}"/>
                </c:ext>
              </c:extLst>
            </c:dLbl>
            <c:dLbl>
              <c:idx val="2"/>
              <c:layout>
                <c:manualLayout>
                  <c:x val="2.7083333333333334E-2"/>
                  <c:y val="-2.29568411386594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3C-44AA-A7EB-EEFFF2B21961}"/>
                </c:ext>
              </c:extLst>
            </c:dLbl>
            <c:dLbl>
              <c:idx val="3"/>
              <c:layout>
                <c:manualLayout>
                  <c:x val="3.2291666666666517E-2"/>
                  <c:y val="-2.0661157024793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3C-44AA-A7EB-EEFFF2B21961}"/>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'Sistema Financiero Nacional'!$I$21:$I$24</c:f>
              <c:strCache>
                <c:ptCount val="4"/>
                <c:pt idx="0">
                  <c:v>COLONES</c:v>
                </c:pt>
                <c:pt idx="1">
                  <c:v>DOLARES</c:v>
                </c:pt>
                <c:pt idx="2">
                  <c:v>DOLARES NO GENERADORES</c:v>
                </c:pt>
                <c:pt idx="3">
                  <c:v>DOLARES GENERADORES</c:v>
                </c:pt>
              </c:strCache>
            </c:strRef>
          </c:cat>
          <c:val>
            <c:numRef>
              <c:f>'Sistema Financiero Nacional'!$J$21:$J$24</c:f>
              <c:numCache>
                <c:formatCode>_(* #,##0_);_(* \(#,##0\);_(* "-"_);_(@_)</c:formatCode>
                <c:ptCount val="4"/>
                <c:pt idx="0">
                  <c:v>21.8</c:v>
                </c:pt>
                <c:pt idx="1">
                  <c:v>14.7</c:v>
                </c:pt>
                <c:pt idx="2">
                  <c:v>10.5</c:v>
                </c:pt>
                <c:pt idx="3">
                  <c:v>4.2</c:v>
                </c:pt>
              </c:numCache>
            </c:numRef>
          </c:val>
          <c:smooth val="0"/>
          <c:extLst>
            <c:ext xmlns:c16="http://schemas.microsoft.com/office/drawing/2014/chart" uri="{C3380CC4-5D6E-409C-BE32-E72D297353CC}">
              <c16:uniqueId val="{00000007-E33C-44AA-A7EB-EEFFF2B21961}"/>
            </c:ext>
          </c:extLst>
        </c:ser>
        <c:dLbls>
          <c:showLegendKey val="0"/>
          <c:showVal val="0"/>
          <c:showCatName val="0"/>
          <c:showSerName val="0"/>
          <c:showPercent val="0"/>
          <c:showBubbleSize val="0"/>
        </c:dLbls>
        <c:marker val="1"/>
        <c:smooth val="0"/>
        <c:axId val="161311968"/>
        <c:axId val="161312528"/>
      </c:lineChart>
      <c:catAx>
        <c:axId val="161311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70C0"/>
                </a:solidFill>
                <a:latin typeface="Ge inspira"/>
                <a:ea typeface="+mn-ea"/>
                <a:cs typeface="+mn-cs"/>
              </a:defRPr>
            </a:pPr>
            <a:endParaRPr lang="es-CR"/>
          </a:p>
        </c:txPr>
        <c:crossAx val="161312528"/>
        <c:crosses val="autoZero"/>
        <c:auto val="1"/>
        <c:lblAlgn val="ctr"/>
        <c:lblOffset val="100"/>
        <c:noMultiLvlLbl val="0"/>
      </c:catAx>
      <c:valAx>
        <c:axId val="161312528"/>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1311968"/>
        <c:crosses val="autoZero"/>
        <c:crossBetween val="between"/>
      </c:valAx>
      <c:valAx>
        <c:axId val="161313088"/>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1313648"/>
        <c:crosses val="max"/>
        <c:crossBetween val="between"/>
      </c:valAx>
      <c:catAx>
        <c:axId val="161313648"/>
        <c:scaling>
          <c:orientation val="minMax"/>
        </c:scaling>
        <c:delete val="1"/>
        <c:axPos val="b"/>
        <c:numFmt formatCode="General" sourceLinked="1"/>
        <c:majorTickMark val="out"/>
        <c:minorTickMark val="none"/>
        <c:tickLblPos val="nextTo"/>
        <c:crossAx val="1613130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Hoja1!$A$6</c:f>
              <c:strCache>
                <c:ptCount val="1"/>
                <c:pt idx="0">
                  <c:v>2017</c:v>
                </c:pt>
              </c:strCache>
            </c:strRef>
          </c:tx>
          <c:spPr>
            <a:ln w="69850"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0"/>
                  <c:y val="4.16666666666666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B11-4404-B465-D2FDEDA115B2}"/>
                </c:ext>
              </c:extLst>
            </c:dLbl>
            <c:dLbl>
              <c:idx val="6"/>
              <c:layout>
                <c:manualLayout>
                  <c:x val="-8.830022075055349E-3"/>
                  <c:y val="-5.09259259259259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11-4404-B465-D2FDEDA115B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Hoja1!$B$5:$H$5</c:f>
              <c:strCache>
                <c:ptCount val="7"/>
                <c:pt idx="0">
                  <c:v>Dic 2016</c:v>
                </c:pt>
                <c:pt idx="1">
                  <c:v>Enero</c:v>
                </c:pt>
                <c:pt idx="2">
                  <c:v>Febrero</c:v>
                </c:pt>
                <c:pt idx="3">
                  <c:v>Marzo</c:v>
                </c:pt>
                <c:pt idx="4">
                  <c:v>Abril</c:v>
                </c:pt>
                <c:pt idx="5">
                  <c:v>Mayo</c:v>
                </c:pt>
                <c:pt idx="6">
                  <c:v>Junio</c:v>
                </c:pt>
              </c:strCache>
            </c:strRef>
          </c:cat>
          <c:val>
            <c:numRef>
              <c:f>Hoja1!$B$6:$H$6</c:f>
              <c:numCache>
                <c:formatCode>#,##0</c:formatCode>
                <c:ptCount val="7"/>
                <c:pt idx="0">
                  <c:v>18487371.0520452</c:v>
                </c:pt>
                <c:pt idx="1">
                  <c:v>18690601.243772</c:v>
                </c:pt>
                <c:pt idx="2">
                  <c:v>18983421.126919702</c:v>
                </c:pt>
                <c:pt idx="3">
                  <c:v>19133139.5851712</c:v>
                </c:pt>
                <c:pt idx="4">
                  <c:v>19275846.823037501</c:v>
                </c:pt>
                <c:pt idx="5">
                  <c:v>19378915.059445102</c:v>
                </c:pt>
                <c:pt idx="6">
                  <c:v>19407470.4651381</c:v>
                </c:pt>
              </c:numCache>
            </c:numRef>
          </c:val>
          <c:smooth val="0"/>
          <c:extLst>
            <c:ext xmlns:c16="http://schemas.microsoft.com/office/drawing/2014/chart" uri="{C3380CC4-5D6E-409C-BE32-E72D297353CC}">
              <c16:uniqueId val="{00000002-5B11-4404-B465-D2FDEDA115B2}"/>
            </c:ext>
          </c:extLst>
        </c:ser>
        <c:dLbls>
          <c:showLegendKey val="0"/>
          <c:showVal val="0"/>
          <c:showCatName val="0"/>
          <c:showSerName val="0"/>
          <c:showPercent val="0"/>
          <c:showBubbleSize val="0"/>
        </c:dLbls>
        <c:marker val="1"/>
        <c:smooth val="0"/>
        <c:axId val="161315888"/>
        <c:axId val="161316448"/>
      </c:lineChart>
      <c:catAx>
        <c:axId val="161315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es-CR"/>
          </a:p>
        </c:txPr>
        <c:crossAx val="161316448"/>
        <c:crosses val="autoZero"/>
        <c:auto val="1"/>
        <c:lblAlgn val="ctr"/>
        <c:lblOffset val="100"/>
        <c:noMultiLvlLbl val="0"/>
      </c:catAx>
      <c:valAx>
        <c:axId val="1613164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1315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Hoja1!$B$11</c:f>
              <c:strCache>
                <c:ptCount val="1"/>
                <c:pt idx="0">
                  <c:v>saldo</c:v>
                </c:pt>
              </c:strCache>
            </c:strRef>
          </c:tx>
          <c:spPr>
            <a:ln w="63500" cap="rnd">
              <a:solidFill>
                <a:schemeClr val="accent1"/>
              </a:solidFill>
              <a:round/>
            </a:ln>
            <a:effectLst/>
          </c:spPr>
          <c:marker>
            <c:symbol val="none"/>
          </c:marker>
          <c:dLbls>
            <c:dLbl>
              <c:idx val="0"/>
              <c:layout>
                <c:manualLayout>
                  <c:x val="-1.3084112470481342E-2"/>
                  <c:y val="-3.8396625748251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022-473B-8DAD-F87E056F4132}"/>
                </c:ext>
              </c:extLst>
            </c:dLbl>
            <c:dLbl>
              <c:idx val="18"/>
              <c:layout>
                <c:manualLayout>
                  <c:x val="-4.5794393646684819E-2"/>
                  <c:y val="-4.5652188239588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022-473B-8DAD-F87E056F4132}"/>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Hoja1!$A$12:$A$30</c:f>
              <c:strCache>
                <c:ptCount val="19"/>
                <c:pt idx="0">
                  <c:v>diciembre 2015</c:v>
                </c:pt>
                <c:pt idx="1">
                  <c:v>enero</c:v>
                </c:pt>
                <c:pt idx="2">
                  <c:v>febrero</c:v>
                </c:pt>
                <c:pt idx="3">
                  <c:v>marzo</c:v>
                </c:pt>
                <c:pt idx="4">
                  <c:v>abril</c:v>
                </c:pt>
                <c:pt idx="5">
                  <c:v>mayo</c:v>
                </c:pt>
                <c:pt idx="6">
                  <c:v>junio</c:v>
                </c:pt>
                <c:pt idx="7">
                  <c:v>julio</c:v>
                </c:pt>
                <c:pt idx="8">
                  <c:v>agosto</c:v>
                </c:pt>
                <c:pt idx="9">
                  <c:v>setiembre</c:v>
                </c:pt>
                <c:pt idx="10">
                  <c:v>octubre</c:v>
                </c:pt>
                <c:pt idx="11">
                  <c:v>noviembre</c:v>
                </c:pt>
                <c:pt idx="12">
                  <c:v>diciembre 2016</c:v>
                </c:pt>
                <c:pt idx="13">
                  <c:v>enero</c:v>
                </c:pt>
                <c:pt idx="14">
                  <c:v>febrero</c:v>
                </c:pt>
                <c:pt idx="15">
                  <c:v>marzo</c:v>
                </c:pt>
                <c:pt idx="16">
                  <c:v>abril</c:v>
                </c:pt>
                <c:pt idx="17">
                  <c:v>mayo</c:v>
                </c:pt>
                <c:pt idx="18">
                  <c:v>junio</c:v>
                </c:pt>
              </c:strCache>
            </c:strRef>
          </c:cat>
          <c:val>
            <c:numRef>
              <c:f>Hoja1!$B$12:$B$30</c:f>
              <c:numCache>
                <c:formatCode>#,##0</c:formatCode>
                <c:ptCount val="19"/>
                <c:pt idx="0">
                  <c:v>1704</c:v>
                </c:pt>
                <c:pt idx="1">
                  <c:v>1709</c:v>
                </c:pt>
                <c:pt idx="2">
                  <c:v>1804</c:v>
                </c:pt>
                <c:pt idx="3">
                  <c:v>1827</c:v>
                </c:pt>
                <c:pt idx="4">
                  <c:v>1808</c:v>
                </c:pt>
                <c:pt idx="5">
                  <c:v>1882</c:v>
                </c:pt>
                <c:pt idx="6">
                  <c:v>1815</c:v>
                </c:pt>
                <c:pt idx="7">
                  <c:v>1779</c:v>
                </c:pt>
                <c:pt idx="8">
                  <c:v>1693</c:v>
                </c:pt>
                <c:pt idx="9">
                  <c:v>1865</c:v>
                </c:pt>
                <c:pt idx="10">
                  <c:v>1815</c:v>
                </c:pt>
                <c:pt idx="11">
                  <c:v>1779</c:v>
                </c:pt>
                <c:pt idx="12">
                  <c:v>1876</c:v>
                </c:pt>
                <c:pt idx="13">
                  <c:v>1881</c:v>
                </c:pt>
                <c:pt idx="14">
                  <c:v>1979</c:v>
                </c:pt>
                <c:pt idx="15">
                  <c:v>1891</c:v>
                </c:pt>
                <c:pt idx="16">
                  <c:v>1995</c:v>
                </c:pt>
                <c:pt idx="17">
                  <c:v>2051</c:v>
                </c:pt>
                <c:pt idx="18">
                  <c:v>2093</c:v>
                </c:pt>
              </c:numCache>
            </c:numRef>
          </c:val>
          <c:smooth val="0"/>
          <c:extLst>
            <c:ext xmlns:c16="http://schemas.microsoft.com/office/drawing/2014/chart" uri="{C3380CC4-5D6E-409C-BE32-E72D297353CC}">
              <c16:uniqueId val="{00000002-D022-473B-8DAD-F87E056F4132}"/>
            </c:ext>
          </c:extLst>
        </c:ser>
        <c:dLbls>
          <c:showLegendKey val="0"/>
          <c:showVal val="0"/>
          <c:showCatName val="0"/>
          <c:showSerName val="0"/>
          <c:showPercent val="0"/>
          <c:showBubbleSize val="0"/>
        </c:dLbls>
        <c:smooth val="0"/>
        <c:axId val="161318688"/>
        <c:axId val="161319248"/>
      </c:lineChart>
      <c:catAx>
        <c:axId val="161318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mn-lt"/>
                <a:ea typeface="+mn-ea"/>
                <a:cs typeface="+mn-cs"/>
              </a:defRPr>
            </a:pPr>
            <a:endParaRPr lang="es-CR"/>
          </a:p>
        </c:txPr>
        <c:crossAx val="161319248"/>
        <c:crosses val="autoZero"/>
        <c:auto val="1"/>
        <c:lblAlgn val="ctr"/>
        <c:lblOffset val="100"/>
        <c:noMultiLvlLbl val="0"/>
      </c:catAx>
      <c:valAx>
        <c:axId val="161319248"/>
        <c:scaling>
          <c:orientation val="minMax"/>
          <c:min val="1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1318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Hoja1!$B$5</c:f>
              <c:strCache>
                <c:ptCount val="1"/>
                <c:pt idx="0">
                  <c:v>TPM</c:v>
                </c:pt>
              </c:strCache>
            </c:strRef>
          </c:tx>
          <c:spPr>
            <a:ln w="38100" cap="rnd">
              <a:solidFill>
                <a:srgbClr val="00B0F0"/>
              </a:solidFill>
              <a:round/>
            </a:ln>
            <a:effectLst/>
          </c:spPr>
          <c:marker>
            <c:symbol val="none"/>
          </c:marker>
          <c:dLbls>
            <c:dLbl>
              <c:idx val="4"/>
              <c:layout>
                <c:manualLayout>
                  <c:x val="-2.0833333333333333E-3"/>
                  <c:y val="2.1691973969631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52-49DA-B926-04FBF9008EC1}"/>
                </c:ext>
              </c:extLst>
            </c:dLbl>
            <c:dLbl>
              <c:idx val="566"/>
              <c:layout>
                <c:manualLayout>
                  <c:x val="0"/>
                  <c:y val="-3.47071583514099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52-49DA-B926-04FBF9008EC1}"/>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206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Hoja1!$A$6:$A$572</c:f>
              <c:strCache>
                <c:ptCount val="567"/>
                <c:pt idx="0">
                  <c:v>1 Ene 2016</c:v>
                </c:pt>
                <c:pt idx="1">
                  <c:v>2 Ene</c:v>
                </c:pt>
                <c:pt idx="2">
                  <c:v>3 Ene</c:v>
                </c:pt>
                <c:pt idx="3">
                  <c:v>4 Ene</c:v>
                </c:pt>
                <c:pt idx="4">
                  <c:v>5 Ene</c:v>
                </c:pt>
                <c:pt idx="5">
                  <c:v>6 Ene</c:v>
                </c:pt>
                <c:pt idx="6">
                  <c:v>7 Ene</c:v>
                </c:pt>
                <c:pt idx="7">
                  <c:v>8 Ene</c:v>
                </c:pt>
                <c:pt idx="8">
                  <c:v>9 Ene</c:v>
                </c:pt>
                <c:pt idx="9">
                  <c:v>10 Ene</c:v>
                </c:pt>
                <c:pt idx="10">
                  <c:v>11 Ene</c:v>
                </c:pt>
                <c:pt idx="11">
                  <c:v>12 Ene</c:v>
                </c:pt>
                <c:pt idx="12">
                  <c:v>13 Ene</c:v>
                </c:pt>
                <c:pt idx="13">
                  <c:v>14 Ene</c:v>
                </c:pt>
                <c:pt idx="14">
                  <c:v>15 Ene</c:v>
                </c:pt>
                <c:pt idx="15">
                  <c:v>16 Ene</c:v>
                </c:pt>
                <c:pt idx="16">
                  <c:v>17 Ene</c:v>
                </c:pt>
                <c:pt idx="17">
                  <c:v>18 Ene</c:v>
                </c:pt>
                <c:pt idx="18">
                  <c:v>19 Ene</c:v>
                </c:pt>
                <c:pt idx="19">
                  <c:v>20 Ene</c:v>
                </c:pt>
                <c:pt idx="20">
                  <c:v>21 Ene</c:v>
                </c:pt>
                <c:pt idx="21">
                  <c:v>22 Ene</c:v>
                </c:pt>
                <c:pt idx="22">
                  <c:v>23 Ene</c:v>
                </c:pt>
                <c:pt idx="23">
                  <c:v>24 Ene</c:v>
                </c:pt>
                <c:pt idx="24">
                  <c:v>25 Ene</c:v>
                </c:pt>
                <c:pt idx="25">
                  <c:v>26 Ene</c:v>
                </c:pt>
                <c:pt idx="26">
                  <c:v>27 Ene</c:v>
                </c:pt>
                <c:pt idx="27">
                  <c:v>28 Ene</c:v>
                </c:pt>
                <c:pt idx="28">
                  <c:v>29 Ene</c:v>
                </c:pt>
                <c:pt idx="29">
                  <c:v>30 Ene</c:v>
                </c:pt>
                <c:pt idx="30">
                  <c:v>31 Ene</c:v>
                </c:pt>
                <c:pt idx="31">
                  <c:v>1 Feb</c:v>
                </c:pt>
                <c:pt idx="32">
                  <c:v>2 Feb</c:v>
                </c:pt>
                <c:pt idx="33">
                  <c:v>3 Feb</c:v>
                </c:pt>
                <c:pt idx="34">
                  <c:v>4 Feb</c:v>
                </c:pt>
                <c:pt idx="35">
                  <c:v>5 Feb</c:v>
                </c:pt>
                <c:pt idx="36">
                  <c:v>6 Feb</c:v>
                </c:pt>
                <c:pt idx="37">
                  <c:v>7 Feb</c:v>
                </c:pt>
                <c:pt idx="38">
                  <c:v>8 Feb</c:v>
                </c:pt>
                <c:pt idx="39">
                  <c:v>9 Feb</c:v>
                </c:pt>
                <c:pt idx="40">
                  <c:v>10 Feb</c:v>
                </c:pt>
                <c:pt idx="41">
                  <c:v>11 Feb</c:v>
                </c:pt>
                <c:pt idx="42">
                  <c:v>12 Feb</c:v>
                </c:pt>
                <c:pt idx="43">
                  <c:v>13 Feb</c:v>
                </c:pt>
                <c:pt idx="44">
                  <c:v>14 Feb</c:v>
                </c:pt>
                <c:pt idx="45">
                  <c:v>15 Feb</c:v>
                </c:pt>
                <c:pt idx="46">
                  <c:v>16 Feb</c:v>
                </c:pt>
                <c:pt idx="47">
                  <c:v>17 Feb</c:v>
                </c:pt>
                <c:pt idx="48">
                  <c:v>18 Feb</c:v>
                </c:pt>
                <c:pt idx="49">
                  <c:v>19 Feb</c:v>
                </c:pt>
                <c:pt idx="50">
                  <c:v>20 Feb</c:v>
                </c:pt>
                <c:pt idx="51">
                  <c:v>21 Feb</c:v>
                </c:pt>
                <c:pt idx="52">
                  <c:v>22 Feb</c:v>
                </c:pt>
                <c:pt idx="53">
                  <c:v>23 Feb</c:v>
                </c:pt>
                <c:pt idx="54">
                  <c:v>24 Feb</c:v>
                </c:pt>
                <c:pt idx="55">
                  <c:v>25 Feb</c:v>
                </c:pt>
                <c:pt idx="56">
                  <c:v>26 Feb</c:v>
                </c:pt>
                <c:pt idx="57">
                  <c:v>27 Feb</c:v>
                </c:pt>
                <c:pt idx="58">
                  <c:v>28 Feb</c:v>
                </c:pt>
                <c:pt idx="59">
                  <c:v>29 Feb</c:v>
                </c:pt>
                <c:pt idx="60">
                  <c:v>1 Mar</c:v>
                </c:pt>
                <c:pt idx="61">
                  <c:v>2 Mar</c:v>
                </c:pt>
                <c:pt idx="62">
                  <c:v>3 Mar</c:v>
                </c:pt>
                <c:pt idx="63">
                  <c:v>4 Mar</c:v>
                </c:pt>
                <c:pt idx="64">
                  <c:v>5 Mar</c:v>
                </c:pt>
                <c:pt idx="65">
                  <c:v>6 Mar</c:v>
                </c:pt>
                <c:pt idx="66">
                  <c:v>7 Mar</c:v>
                </c:pt>
                <c:pt idx="67">
                  <c:v>8 Mar</c:v>
                </c:pt>
                <c:pt idx="68">
                  <c:v>9 Mar</c:v>
                </c:pt>
                <c:pt idx="69">
                  <c:v>10 Mar</c:v>
                </c:pt>
                <c:pt idx="70">
                  <c:v>11 Mar</c:v>
                </c:pt>
                <c:pt idx="71">
                  <c:v>12 Mar</c:v>
                </c:pt>
                <c:pt idx="72">
                  <c:v>13 Mar</c:v>
                </c:pt>
                <c:pt idx="73">
                  <c:v>14 Mar</c:v>
                </c:pt>
                <c:pt idx="74">
                  <c:v>15 Mar</c:v>
                </c:pt>
                <c:pt idx="75">
                  <c:v>16 Mar</c:v>
                </c:pt>
                <c:pt idx="76">
                  <c:v>17 Mar</c:v>
                </c:pt>
                <c:pt idx="77">
                  <c:v>18 Mar</c:v>
                </c:pt>
                <c:pt idx="78">
                  <c:v>19 Mar</c:v>
                </c:pt>
                <c:pt idx="79">
                  <c:v>20 Mar</c:v>
                </c:pt>
                <c:pt idx="80">
                  <c:v>21 Mar</c:v>
                </c:pt>
                <c:pt idx="81">
                  <c:v>22 Mar</c:v>
                </c:pt>
                <c:pt idx="82">
                  <c:v>23 Mar</c:v>
                </c:pt>
                <c:pt idx="83">
                  <c:v>24 Mar</c:v>
                </c:pt>
                <c:pt idx="84">
                  <c:v>25 Mar</c:v>
                </c:pt>
                <c:pt idx="85">
                  <c:v>26 Mar</c:v>
                </c:pt>
                <c:pt idx="86">
                  <c:v>27 Mar</c:v>
                </c:pt>
                <c:pt idx="87">
                  <c:v>28 Mar</c:v>
                </c:pt>
                <c:pt idx="88">
                  <c:v>29 Mar</c:v>
                </c:pt>
                <c:pt idx="89">
                  <c:v>30 Mar</c:v>
                </c:pt>
                <c:pt idx="90">
                  <c:v>31 Mar</c:v>
                </c:pt>
                <c:pt idx="91">
                  <c:v>1 Abr</c:v>
                </c:pt>
                <c:pt idx="92">
                  <c:v>2 Abr</c:v>
                </c:pt>
                <c:pt idx="93">
                  <c:v>3 Abr</c:v>
                </c:pt>
                <c:pt idx="94">
                  <c:v>4 Abr</c:v>
                </c:pt>
                <c:pt idx="95">
                  <c:v>5 Abr</c:v>
                </c:pt>
                <c:pt idx="96">
                  <c:v>6 Abr</c:v>
                </c:pt>
                <c:pt idx="97">
                  <c:v>7 Abr</c:v>
                </c:pt>
                <c:pt idx="98">
                  <c:v>8 Abr</c:v>
                </c:pt>
                <c:pt idx="99">
                  <c:v>9 Abr</c:v>
                </c:pt>
                <c:pt idx="100">
                  <c:v>10 Abr</c:v>
                </c:pt>
                <c:pt idx="101">
                  <c:v>11 Abr</c:v>
                </c:pt>
                <c:pt idx="102">
                  <c:v>12 Abr</c:v>
                </c:pt>
                <c:pt idx="103">
                  <c:v>13 Abr</c:v>
                </c:pt>
                <c:pt idx="104">
                  <c:v>14 Abr</c:v>
                </c:pt>
                <c:pt idx="105">
                  <c:v>15 Abr</c:v>
                </c:pt>
                <c:pt idx="106">
                  <c:v>16 Abr</c:v>
                </c:pt>
                <c:pt idx="107">
                  <c:v>17 Abr</c:v>
                </c:pt>
                <c:pt idx="108">
                  <c:v>18 Abr</c:v>
                </c:pt>
                <c:pt idx="109">
                  <c:v>19 Abr</c:v>
                </c:pt>
                <c:pt idx="110">
                  <c:v>20 Abr</c:v>
                </c:pt>
                <c:pt idx="111">
                  <c:v>21 Abr</c:v>
                </c:pt>
                <c:pt idx="112">
                  <c:v>22 Abr</c:v>
                </c:pt>
                <c:pt idx="113">
                  <c:v>23 Abr</c:v>
                </c:pt>
                <c:pt idx="114">
                  <c:v>24 Abr</c:v>
                </c:pt>
                <c:pt idx="115">
                  <c:v>25 Abr</c:v>
                </c:pt>
                <c:pt idx="116">
                  <c:v>26 Abr</c:v>
                </c:pt>
                <c:pt idx="117">
                  <c:v>27 Abr</c:v>
                </c:pt>
                <c:pt idx="118">
                  <c:v>28 Abr</c:v>
                </c:pt>
                <c:pt idx="119">
                  <c:v>29 Abr</c:v>
                </c:pt>
                <c:pt idx="120">
                  <c:v>30 Abr</c:v>
                </c:pt>
                <c:pt idx="121">
                  <c:v>1 May</c:v>
                </c:pt>
                <c:pt idx="122">
                  <c:v>2 May</c:v>
                </c:pt>
                <c:pt idx="123">
                  <c:v>3 May</c:v>
                </c:pt>
                <c:pt idx="124">
                  <c:v>4 May</c:v>
                </c:pt>
                <c:pt idx="125">
                  <c:v>5 May</c:v>
                </c:pt>
                <c:pt idx="126">
                  <c:v>6 May</c:v>
                </c:pt>
                <c:pt idx="127">
                  <c:v>7 May</c:v>
                </c:pt>
                <c:pt idx="128">
                  <c:v>8 May</c:v>
                </c:pt>
                <c:pt idx="129">
                  <c:v>9 May</c:v>
                </c:pt>
                <c:pt idx="130">
                  <c:v>10 May</c:v>
                </c:pt>
                <c:pt idx="131">
                  <c:v>11 May</c:v>
                </c:pt>
                <c:pt idx="132">
                  <c:v>12 May</c:v>
                </c:pt>
                <c:pt idx="133">
                  <c:v>13 May</c:v>
                </c:pt>
                <c:pt idx="134">
                  <c:v>14 May</c:v>
                </c:pt>
                <c:pt idx="135">
                  <c:v>15 May</c:v>
                </c:pt>
                <c:pt idx="136">
                  <c:v>16 May</c:v>
                </c:pt>
                <c:pt idx="137">
                  <c:v>17 May</c:v>
                </c:pt>
                <c:pt idx="138">
                  <c:v>18 May</c:v>
                </c:pt>
                <c:pt idx="139">
                  <c:v>19 May</c:v>
                </c:pt>
                <c:pt idx="140">
                  <c:v>20 May</c:v>
                </c:pt>
                <c:pt idx="141">
                  <c:v>21 May</c:v>
                </c:pt>
                <c:pt idx="142">
                  <c:v>22 May</c:v>
                </c:pt>
                <c:pt idx="143">
                  <c:v>23 May</c:v>
                </c:pt>
                <c:pt idx="144">
                  <c:v>24 May</c:v>
                </c:pt>
                <c:pt idx="145">
                  <c:v>25 May</c:v>
                </c:pt>
                <c:pt idx="146">
                  <c:v>26 May</c:v>
                </c:pt>
                <c:pt idx="147">
                  <c:v>27 May</c:v>
                </c:pt>
                <c:pt idx="148">
                  <c:v>28 May</c:v>
                </c:pt>
                <c:pt idx="149">
                  <c:v>29 May</c:v>
                </c:pt>
                <c:pt idx="150">
                  <c:v>30 May</c:v>
                </c:pt>
                <c:pt idx="151">
                  <c:v>31 May</c:v>
                </c:pt>
                <c:pt idx="152">
                  <c:v>1 Jun</c:v>
                </c:pt>
                <c:pt idx="153">
                  <c:v>2 Jun</c:v>
                </c:pt>
                <c:pt idx="154">
                  <c:v>3 Jun</c:v>
                </c:pt>
                <c:pt idx="155">
                  <c:v>4 Jun</c:v>
                </c:pt>
                <c:pt idx="156">
                  <c:v>5 Jun</c:v>
                </c:pt>
                <c:pt idx="157">
                  <c:v>6 Jun</c:v>
                </c:pt>
                <c:pt idx="158">
                  <c:v>7 Jun</c:v>
                </c:pt>
                <c:pt idx="159">
                  <c:v>8 Jun</c:v>
                </c:pt>
                <c:pt idx="160">
                  <c:v>9 Jun</c:v>
                </c:pt>
                <c:pt idx="161">
                  <c:v>10 Jun</c:v>
                </c:pt>
                <c:pt idx="162">
                  <c:v>11 Jun</c:v>
                </c:pt>
                <c:pt idx="163">
                  <c:v>12 Jun</c:v>
                </c:pt>
                <c:pt idx="164">
                  <c:v>13 Jun</c:v>
                </c:pt>
                <c:pt idx="165">
                  <c:v>14 Jun</c:v>
                </c:pt>
                <c:pt idx="166">
                  <c:v>15 Jun</c:v>
                </c:pt>
                <c:pt idx="167">
                  <c:v>16 Jun</c:v>
                </c:pt>
                <c:pt idx="168">
                  <c:v>17 Jun</c:v>
                </c:pt>
                <c:pt idx="169">
                  <c:v>18 Jun</c:v>
                </c:pt>
                <c:pt idx="170">
                  <c:v>19 Jun</c:v>
                </c:pt>
                <c:pt idx="171">
                  <c:v>20 Jun</c:v>
                </c:pt>
                <c:pt idx="172">
                  <c:v>21 Jun</c:v>
                </c:pt>
                <c:pt idx="173">
                  <c:v>22 Jun</c:v>
                </c:pt>
                <c:pt idx="174">
                  <c:v>23 Jun</c:v>
                </c:pt>
                <c:pt idx="175">
                  <c:v>24 Jun</c:v>
                </c:pt>
                <c:pt idx="176">
                  <c:v>25 Jun</c:v>
                </c:pt>
                <c:pt idx="177">
                  <c:v>26 Jun</c:v>
                </c:pt>
                <c:pt idx="178">
                  <c:v>27 Jun</c:v>
                </c:pt>
                <c:pt idx="179">
                  <c:v>28 Jun</c:v>
                </c:pt>
                <c:pt idx="180">
                  <c:v>29 Jun</c:v>
                </c:pt>
                <c:pt idx="181">
                  <c:v>30 Jun</c:v>
                </c:pt>
                <c:pt idx="182">
                  <c:v>1 Jul</c:v>
                </c:pt>
                <c:pt idx="183">
                  <c:v>2 Jul</c:v>
                </c:pt>
                <c:pt idx="184">
                  <c:v>3 Jul</c:v>
                </c:pt>
                <c:pt idx="185">
                  <c:v>4 Jul</c:v>
                </c:pt>
                <c:pt idx="186">
                  <c:v>5 Jul</c:v>
                </c:pt>
                <c:pt idx="187">
                  <c:v>6 Jul</c:v>
                </c:pt>
                <c:pt idx="188">
                  <c:v>7 Jul</c:v>
                </c:pt>
                <c:pt idx="189">
                  <c:v>8 Jul</c:v>
                </c:pt>
                <c:pt idx="190">
                  <c:v>9 Jul</c:v>
                </c:pt>
                <c:pt idx="191">
                  <c:v>10 Jul</c:v>
                </c:pt>
                <c:pt idx="192">
                  <c:v>11 Jul</c:v>
                </c:pt>
                <c:pt idx="193">
                  <c:v>12 Jul</c:v>
                </c:pt>
                <c:pt idx="194">
                  <c:v>13 Jul</c:v>
                </c:pt>
                <c:pt idx="195">
                  <c:v>14 Jul</c:v>
                </c:pt>
                <c:pt idx="196">
                  <c:v>15 Jul</c:v>
                </c:pt>
                <c:pt idx="197">
                  <c:v>16 Jul</c:v>
                </c:pt>
                <c:pt idx="198">
                  <c:v>17 Jul</c:v>
                </c:pt>
                <c:pt idx="199">
                  <c:v>18 Jul</c:v>
                </c:pt>
                <c:pt idx="200">
                  <c:v>19 Jul</c:v>
                </c:pt>
                <c:pt idx="201">
                  <c:v>20 Jul</c:v>
                </c:pt>
                <c:pt idx="202">
                  <c:v>21 Jul</c:v>
                </c:pt>
                <c:pt idx="203">
                  <c:v>22 Jul</c:v>
                </c:pt>
                <c:pt idx="204">
                  <c:v>23 Jul</c:v>
                </c:pt>
                <c:pt idx="205">
                  <c:v>24 Jul</c:v>
                </c:pt>
                <c:pt idx="206">
                  <c:v>25 Jul</c:v>
                </c:pt>
                <c:pt idx="207">
                  <c:v>26 Jul</c:v>
                </c:pt>
                <c:pt idx="208">
                  <c:v>27 Jul</c:v>
                </c:pt>
                <c:pt idx="209">
                  <c:v>28 Jul</c:v>
                </c:pt>
                <c:pt idx="210">
                  <c:v>29 Jul</c:v>
                </c:pt>
                <c:pt idx="211">
                  <c:v>30 Jul</c:v>
                </c:pt>
                <c:pt idx="212">
                  <c:v>31 Jul</c:v>
                </c:pt>
                <c:pt idx="213">
                  <c:v>1 Ago</c:v>
                </c:pt>
                <c:pt idx="214">
                  <c:v>2 Ago</c:v>
                </c:pt>
                <c:pt idx="215">
                  <c:v>3 Ago</c:v>
                </c:pt>
                <c:pt idx="216">
                  <c:v>4 Ago</c:v>
                </c:pt>
                <c:pt idx="217">
                  <c:v>5 Ago</c:v>
                </c:pt>
                <c:pt idx="218">
                  <c:v>6 Ago</c:v>
                </c:pt>
                <c:pt idx="219">
                  <c:v>7 Ago</c:v>
                </c:pt>
                <c:pt idx="220">
                  <c:v>8 Ago</c:v>
                </c:pt>
                <c:pt idx="221">
                  <c:v>9 Ago</c:v>
                </c:pt>
                <c:pt idx="222">
                  <c:v>10 Ago</c:v>
                </c:pt>
                <c:pt idx="223">
                  <c:v>11 Ago</c:v>
                </c:pt>
                <c:pt idx="224">
                  <c:v>12 Ago</c:v>
                </c:pt>
                <c:pt idx="225">
                  <c:v>13 Ago</c:v>
                </c:pt>
                <c:pt idx="226">
                  <c:v>14 Ago</c:v>
                </c:pt>
                <c:pt idx="227">
                  <c:v>15 Ago</c:v>
                </c:pt>
                <c:pt idx="228">
                  <c:v>16 Ago</c:v>
                </c:pt>
                <c:pt idx="229">
                  <c:v>17 Ago</c:v>
                </c:pt>
                <c:pt idx="230">
                  <c:v>18 Ago</c:v>
                </c:pt>
                <c:pt idx="231">
                  <c:v>19 Ago</c:v>
                </c:pt>
                <c:pt idx="232">
                  <c:v>20 Ago</c:v>
                </c:pt>
                <c:pt idx="233">
                  <c:v>21 Ago</c:v>
                </c:pt>
                <c:pt idx="234">
                  <c:v>22 Ago</c:v>
                </c:pt>
                <c:pt idx="235">
                  <c:v>23 Ago</c:v>
                </c:pt>
                <c:pt idx="236">
                  <c:v>24 Ago</c:v>
                </c:pt>
                <c:pt idx="237">
                  <c:v>25 Ago</c:v>
                </c:pt>
                <c:pt idx="238">
                  <c:v>26 Ago</c:v>
                </c:pt>
                <c:pt idx="239">
                  <c:v>27 Ago</c:v>
                </c:pt>
                <c:pt idx="240">
                  <c:v>28 Ago</c:v>
                </c:pt>
                <c:pt idx="241">
                  <c:v>29 Ago</c:v>
                </c:pt>
                <c:pt idx="242">
                  <c:v>30 Ago</c:v>
                </c:pt>
                <c:pt idx="243">
                  <c:v>31 Ago</c:v>
                </c:pt>
                <c:pt idx="244">
                  <c:v>1 Set</c:v>
                </c:pt>
                <c:pt idx="245">
                  <c:v>2 Set</c:v>
                </c:pt>
                <c:pt idx="246">
                  <c:v>3 Set</c:v>
                </c:pt>
                <c:pt idx="247">
                  <c:v>4 Set</c:v>
                </c:pt>
                <c:pt idx="248">
                  <c:v>5 Set</c:v>
                </c:pt>
                <c:pt idx="249">
                  <c:v>6 Set</c:v>
                </c:pt>
                <c:pt idx="250">
                  <c:v>7 Set</c:v>
                </c:pt>
                <c:pt idx="251">
                  <c:v>8 Set</c:v>
                </c:pt>
                <c:pt idx="252">
                  <c:v>9 Set</c:v>
                </c:pt>
                <c:pt idx="253">
                  <c:v>10 Set</c:v>
                </c:pt>
                <c:pt idx="254">
                  <c:v>11 Set</c:v>
                </c:pt>
                <c:pt idx="255">
                  <c:v>12 Set</c:v>
                </c:pt>
                <c:pt idx="256">
                  <c:v>13 Set</c:v>
                </c:pt>
                <c:pt idx="257">
                  <c:v>14 Set</c:v>
                </c:pt>
                <c:pt idx="258">
                  <c:v>15 Set</c:v>
                </c:pt>
                <c:pt idx="259">
                  <c:v>16 Set</c:v>
                </c:pt>
                <c:pt idx="260">
                  <c:v>17 Set</c:v>
                </c:pt>
                <c:pt idx="261">
                  <c:v>18 Set</c:v>
                </c:pt>
                <c:pt idx="262">
                  <c:v>19 Set</c:v>
                </c:pt>
                <c:pt idx="263">
                  <c:v>20 Set</c:v>
                </c:pt>
                <c:pt idx="264">
                  <c:v>21 Set</c:v>
                </c:pt>
                <c:pt idx="265">
                  <c:v>22 Set</c:v>
                </c:pt>
                <c:pt idx="266">
                  <c:v>23 Set</c:v>
                </c:pt>
                <c:pt idx="267">
                  <c:v>24 Set</c:v>
                </c:pt>
                <c:pt idx="268">
                  <c:v>25 Set</c:v>
                </c:pt>
                <c:pt idx="269">
                  <c:v>26 Set</c:v>
                </c:pt>
                <c:pt idx="270">
                  <c:v>27 Set</c:v>
                </c:pt>
                <c:pt idx="271">
                  <c:v>28 Set</c:v>
                </c:pt>
                <c:pt idx="272">
                  <c:v>29 Set</c:v>
                </c:pt>
                <c:pt idx="273">
                  <c:v>30 Set</c:v>
                </c:pt>
                <c:pt idx="274">
                  <c:v>1 Oct</c:v>
                </c:pt>
                <c:pt idx="275">
                  <c:v>2 Oct</c:v>
                </c:pt>
                <c:pt idx="276">
                  <c:v>3 Oct</c:v>
                </c:pt>
                <c:pt idx="277">
                  <c:v>4 Oct</c:v>
                </c:pt>
                <c:pt idx="278">
                  <c:v>5 Oct</c:v>
                </c:pt>
                <c:pt idx="279">
                  <c:v>6 Oct</c:v>
                </c:pt>
                <c:pt idx="280">
                  <c:v>7 Oct</c:v>
                </c:pt>
                <c:pt idx="281">
                  <c:v>8 Oct</c:v>
                </c:pt>
                <c:pt idx="282">
                  <c:v>9 Oct</c:v>
                </c:pt>
                <c:pt idx="283">
                  <c:v>10 Oct</c:v>
                </c:pt>
                <c:pt idx="284">
                  <c:v>11 Oct</c:v>
                </c:pt>
                <c:pt idx="285">
                  <c:v>12 Oct</c:v>
                </c:pt>
                <c:pt idx="286">
                  <c:v>13 Oct</c:v>
                </c:pt>
                <c:pt idx="287">
                  <c:v>14 Oct</c:v>
                </c:pt>
                <c:pt idx="288">
                  <c:v>15 Oct</c:v>
                </c:pt>
                <c:pt idx="289">
                  <c:v>16 Oct</c:v>
                </c:pt>
                <c:pt idx="290">
                  <c:v>17 Oct</c:v>
                </c:pt>
                <c:pt idx="291">
                  <c:v>18 Oct</c:v>
                </c:pt>
                <c:pt idx="292">
                  <c:v>19 Oct</c:v>
                </c:pt>
                <c:pt idx="293">
                  <c:v>20 Oct</c:v>
                </c:pt>
                <c:pt idx="294">
                  <c:v>21 Oct</c:v>
                </c:pt>
                <c:pt idx="295">
                  <c:v>22 Oct</c:v>
                </c:pt>
                <c:pt idx="296">
                  <c:v>23 Oct</c:v>
                </c:pt>
                <c:pt idx="297">
                  <c:v>24 Oct</c:v>
                </c:pt>
                <c:pt idx="298">
                  <c:v>25 Oct</c:v>
                </c:pt>
                <c:pt idx="299">
                  <c:v>26 Oct</c:v>
                </c:pt>
                <c:pt idx="300">
                  <c:v>27 Oct</c:v>
                </c:pt>
                <c:pt idx="301">
                  <c:v>28 Oct</c:v>
                </c:pt>
                <c:pt idx="302">
                  <c:v>29 Oct</c:v>
                </c:pt>
                <c:pt idx="303">
                  <c:v>30 Oct</c:v>
                </c:pt>
                <c:pt idx="304">
                  <c:v>31 Oct</c:v>
                </c:pt>
                <c:pt idx="305">
                  <c:v>1 Nov</c:v>
                </c:pt>
                <c:pt idx="306">
                  <c:v>2 Nov</c:v>
                </c:pt>
                <c:pt idx="307">
                  <c:v>3 Nov</c:v>
                </c:pt>
                <c:pt idx="308">
                  <c:v>4 Nov</c:v>
                </c:pt>
                <c:pt idx="309">
                  <c:v>5 Nov</c:v>
                </c:pt>
                <c:pt idx="310">
                  <c:v>6 Nov</c:v>
                </c:pt>
                <c:pt idx="311">
                  <c:v>7 Nov</c:v>
                </c:pt>
                <c:pt idx="312">
                  <c:v>8 Nov</c:v>
                </c:pt>
                <c:pt idx="313">
                  <c:v>9 Nov</c:v>
                </c:pt>
                <c:pt idx="314">
                  <c:v>10 Nov</c:v>
                </c:pt>
                <c:pt idx="315">
                  <c:v>11 Nov</c:v>
                </c:pt>
                <c:pt idx="316">
                  <c:v>12 Nov</c:v>
                </c:pt>
                <c:pt idx="317">
                  <c:v>13 Nov</c:v>
                </c:pt>
                <c:pt idx="318">
                  <c:v>14 Nov</c:v>
                </c:pt>
                <c:pt idx="319">
                  <c:v>15 Nov</c:v>
                </c:pt>
                <c:pt idx="320">
                  <c:v>16 Nov</c:v>
                </c:pt>
                <c:pt idx="321">
                  <c:v>17 Nov</c:v>
                </c:pt>
                <c:pt idx="322">
                  <c:v>18 Nov</c:v>
                </c:pt>
                <c:pt idx="323">
                  <c:v>19 Nov</c:v>
                </c:pt>
                <c:pt idx="324">
                  <c:v>20 Nov</c:v>
                </c:pt>
                <c:pt idx="325">
                  <c:v>21 Nov</c:v>
                </c:pt>
                <c:pt idx="326">
                  <c:v>22 Nov</c:v>
                </c:pt>
                <c:pt idx="327">
                  <c:v>23 Nov</c:v>
                </c:pt>
                <c:pt idx="328">
                  <c:v>24 Nov</c:v>
                </c:pt>
                <c:pt idx="329">
                  <c:v>25 Nov</c:v>
                </c:pt>
                <c:pt idx="330">
                  <c:v>26 Nov</c:v>
                </c:pt>
                <c:pt idx="331">
                  <c:v>27 Nov</c:v>
                </c:pt>
                <c:pt idx="332">
                  <c:v>28 Nov</c:v>
                </c:pt>
                <c:pt idx="333">
                  <c:v>29 Nov</c:v>
                </c:pt>
                <c:pt idx="334">
                  <c:v>30 Nov</c:v>
                </c:pt>
                <c:pt idx="335">
                  <c:v>1 Dic</c:v>
                </c:pt>
                <c:pt idx="336">
                  <c:v>2 Dic</c:v>
                </c:pt>
                <c:pt idx="337">
                  <c:v>3 Dic</c:v>
                </c:pt>
                <c:pt idx="338">
                  <c:v>4 Dic</c:v>
                </c:pt>
                <c:pt idx="339">
                  <c:v>5 Dic</c:v>
                </c:pt>
                <c:pt idx="340">
                  <c:v>6 Dic</c:v>
                </c:pt>
                <c:pt idx="341">
                  <c:v>7 Dic</c:v>
                </c:pt>
                <c:pt idx="342">
                  <c:v>8 Dic</c:v>
                </c:pt>
                <c:pt idx="343">
                  <c:v>9 Dic</c:v>
                </c:pt>
                <c:pt idx="344">
                  <c:v>10 Dic</c:v>
                </c:pt>
                <c:pt idx="345">
                  <c:v>11 Dic</c:v>
                </c:pt>
                <c:pt idx="346">
                  <c:v>12 Dic</c:v>
                </c:pt>
                <c:pt idx="347">
                  <c:v>13 Dic</c:v>
                </c:pt>
                <c:pt idx="348">
                  <c:v>14 Dic</c:v>
                </c:pt>
                <c:pt idx="349">
                  <c:v>15 Dic</c:v>
                </c:pt>
                <c:pt idx="350">
                  <c:v>16 Dic</c:v>
                </c:pt>
                <c:pt idx="351">
                  <c:v>17 Dic</c:v>
                </c:pt>
                <c:pt idx="352">
                  <c:v>18 Dic</c:v>
                </c:pt>
                <c:pt idx="353">
                  <c:v>19 Dic</c:v>
                </c:pt>
                <c:pt idx="354">
                  <c:v>20 Dic</c:v>
                </c:pt>
                <c:pt idx="355">
                  <c:v>21 Dic</c:v>
                </c:pt>
                <c:pt idx="356">
                  <c:v>22 Dic</c:v>
                </c:pt>
                <c:pt idx="357">
                  <c:v>23 Dic</c:v>
                </c:pt>
                <c:pt idx="358">
                  <c:v>24 Dic</c:v>
                </c:pt>
                <c:pt idx="359">
                  <c:v>25 Dic</c:v>
                </c:pt>
                <c:pt idx="360">
                  <c:v>26 Dic</c:v>
                </c:pt>
                <c:pt idx="361">
                  <c:v>27 Dic</c:v>
                </c:pt>
                <c:pt idx="362">
                  <c:v>28 Dic</c:v>
                </c:pt>
                <c:pt idx="363">
                  <c:v>29 Dic</c:v>
                </c:pt>
                <c:pt idx="364">
                  <c:v>30 Dic</c:v>
                </c:pt>
                <c:pt idx="365">
                  <c:v>31 Dic</c:v>
                </c:pt>
                <c:pt idx="366">
                  <c:v>1 Ene 2017</c:v>
                </c:pt>
                <c:pt idx="367">
                  <c:v>2 Ene</c:v>
                </c:pt>
                <c:pt idx="368">
                  <c:v>3 Ene</c:v>
                </c:pt>
                <c:pt idx="369">
                  <c:v>4 Ene</c:v>
                </c:pt>
                <c:pt idx="370">
                  <c:v>5 Ene</c:v>
                </c:pt>
                <c:pt idx="371">
                  <c:v>6 Ene</c:v>
                </c:pt>
                <c:pt idx="372">
                  <c:v>7 Ene</c:v>
                </c:pt>
                <c:pt idx="373">
                  <c:v>8 Ene</c:v>
                </c:pt>
                <c:pt idx="374">
                  <c:v>9 Ene</c:v>
                </c:pt>
                <c:pt idx="375">
                  <c:v>10 Ene</c:v>
                </c:pt>
                <c:pt idx="376">
                  <c:v>11 Ene</c:v>
                </c:pt>
                <c:pt idx="377">
                  <c:v>12 Ene</c:v>
                </c:pt>
                <c:pt idx="378">
                  <c:v>13 Ene</c:v>
                </c:pt>
                <c:pt idx="379">
                  <c:v>14 Ene</c:v>
                </c:pt>
                <c:pt idx="380">
                  <c:v>15 Ene</c:v>
                </c:pt>
                <c:pt idx="381">
                  <c:v>16 Ene</c:v>
                </c:pt>
                <c:pt idx="382">
                  <c:v>17 Ene</c:v>
                </c:pt>
                <c:pt idx="383">
                  <c:v>18 Ene</c:v>
                </c:pt>
                <c:pt idx="384">
                  <c:v>19 Ene</c:v>
                </c:pt>
                <c:pt idx="385">
                  <c:v>20 Ene</c:v>
                </c:pt>
                <c:pt idx="386">
                  <c:v>21 Ene</c:v>
                </c:pt>
                <c:pt idx="387">
                  <c:v>22 Ene</c:v>
                </c:pt>
                <c:pt idx="388">
                  <c:v>23 Ene</c:v>
                </c:pt>
                <c:pt idx="389">
                  <c:v>24 Ene</c:v>
                </c:pt>
                <c:pt idx="390">
                  <c:v>25 Ene</c:v>
                </c:pt>
                <c:pt idx="391">
                  <c:v>26 Ene</c:v>
                </c:pt>
                <c:pt idx="392">
                  <c:v>27 Ene</c:v>
                </c:pt>
                <c:pt idx="393">
                  <c:v>28 Ene</c:v>
                </c:pt>
                <c:pt idx="394">
                  <c:v>29 Ene</c:v>
                </c:pt>
                <c:pt idx="395">
                  <c:v>30 Ene</c:v>
                </c:pt>
                <c:pt idx="396">
                  <c:v>31 Ene</c:v>
                </c:pt>
                <c:pt idx="397">
                  <c:v>1 Feb</c:v>
                </c:pt>
                <c:pt idx="398">
                  <c:v>2 Feb</c:v>
                </c:pt>
                <c:pt idx="399">
                  <c:v>3 Feb</c:v>
                </c:pt>
                <c:pt idx="400">
                  <c:v>4 Feb</c:v>
                </c:pt>
                <c:pt idx="401">
                  <c:v>5 Feb</c:v>
                </c:pt>
                <c:pt idx="402">
                  <c:v>6 Feb</c:v>
                </c:pt>
                <c:pt idx="403">
                  <c:v>7 Feb</c:v>
                </c:pt>
                <c:pt idx="404">
                  <c:v>8 Feb</c:v>
                </c:pt>
                <c:pt idx="405">
                  <c:v>9 Feb</c:v>
                </c:pt>
                <c:pt idx="406">
                  <c:v>10 Feb</c:v>
                </c:pt>
                <c:pt idx="407">
                  <c:v>11 Feb</c:v>
                </c:pt>
                <c:pt idx="408">
                  <c:v>12 Feb</c:v>
                </c:pt>
                <c:pt idx="409">
                  <c:v>13 Feb</c:v>
                </c:pt>
                <c:pt idx="410">
                  <c:v>14 Feb</c:v>
                </c:pt>
                <c:pt idx="411">
                  <c:v>15 Feb</c:v>
                </c:pt>
                <c:pt idx="412">
                  <c:v>16 Feb</c:v>
                </c:pt>
                <c:pt idx="413">
                  <c:v>17 Feb</c:v>
                </c:pt>
                <c:pt idx="414">
                  <c:v>18 Feb</c:v>
                </c:pt>
                <c:pt idx="415">
                  <c:v>19 Feb</c:v>
                </c:pt>
                <c:pt idx="416">
                  <c:v>20 Feb</c:v>
                </c:pt>
                <c:pt idx="417">
                  <c:v>21 Feb</c:v>
                </c:pt>
                <c:pt idx="418">
                  <c:v>22 Feb</c:v>
                </c:pt>
                <c:pt idx="419">
                  <c:v>23 Feb</c:v>
                </c:pt>
                <c:pt idx="420">
                  <c:v>24 Feb</c:v>
                </c:pt>
                <c:pt idx="421">
                  <c:v>25 Feb</c:v>
                </c:pt>
                <c:pt idx="422">
                  <c:v>26 Feb</c:v>
                </c:pt>
                <c:pt idx="423">
                  <c:v>27 Feb</c:v>
                </c:pt>
                <c:pt idx="424">
                  <c:v>28 Feb</c:v>
                </c:pt>
                <c:pt idx="425">
                  <c:v>29 Feb</c:v>
                </c:pt>
                <c:pt idx="426">
                  <c:v>1 Mar</c:v>
                </c:pt>
                <c:pt idx="427">
                  <c:v>2 Mar</c:v>
                </c:pt>
                <c:pt idx="428">
                  <c:v>3 Mar</c:v>
                </c:pt>
                <c:pt idx="429">
                  <c:v>4 Mar</c:v>
                </c:pt>
                <c:pt idx="430">
                  <c:v>5 Mar</c:v>
                </c:pt>
                <c:pt idx="431">
                  <c:v>6 Mar</c:v>
                </c:pt>
                <c:pt idx="432">
                  <c:v>7 Mar</c:v>
                </c:pt>
                <c:pt idx="433">
                  <c:v>8 Mar</c:v>
                </c:pt>
                <c:pt idx="434">
                  <c:v>9 Mar</c:v>
                </c:pt>
                <c:pt idx="435">
                  <c:v>10 Mar</c:v>
                </c:pt>
                <c:pt idx="436">
                  <c:v>11 Mar</c:v>
                </c:pt>
                <c:pt idx="437">
                  <c:v>12 Mar</c:v>
                </c:pt>
                <c:pt idx="438">
                  <c:v>13 Mar</c:v>
                </c:pt>
                <c:pt idx="439">
                  <c:v>14 Mar</c:v>
                </c:pt>
                <c:pt idx="440">
                  <c:v>15 Mar</c:v>
                </c:pt>
                <c:pt idx="441">
                  <c:v>16 Mar</c:v>
                </c:pt>
                <c:pt idx="442">
                  <c:v>17 Mar</c:v>
                </c:pt>
                <c:pt idx="443">
                  <c:v>18 Mar</c:v>
                </c:pt>
                <c:pt idx="444">
                  <c:v>19 Mar</c:v>
                </c:pt>
                <c:pt idx="445">
                  <c:v>20 Mar</c:v>
                </c:pt>
                <c:pt idx="446">
                  <c:v>21 Mar</c:v>
                </c:pt>
                <c:pt idx="447">
                  <c:v>22 Mar</c:v>
                </c:pt>
                <c:pt idx="448">
                  <c:v>23 Mar</c:v>
                </c:pt>
                <c:pt idx="449">
                  <c:v>24 Mar</c:v>
                </c:pt>
                <c:pt idx="450">
                  <c:v>25 Mar</c:v>
                </c:pt>
                <c:pt idx="451">
                  <c:v>26 Mar</c:v>
                </c:pt>
                <c:pt idx="452">
                  <c:v>27 Mar</c:v>
                </c:pt>
                <c:pt idx="453">
                  <c:v>28 Mar</c:v>
                </c:pt>
                <c:pt idx="454">
                  <c:v>29 Mar</c:v>
                </c:pt>
                <c:pt idx="455">
                  <c:v>30 Mar</c:v>
                </c:pt>
                <c:pt idx="456">
                  <c:v>31 Mar</c:v>
                </c:pt>
                <c:pt idx="457">
                  <c:v>1 Abr</c:v>
                </c:pt>
                <c:pt idx="458">
                  <c:v>2 Abr</c:v>
                </c:pt>
                <c:pt idx="459">
                  <c:v>3 Abr</c:v>
                </c:pt>
                <c:pt idx="460">
                  <c:v>4 Abr</c:v>
                </c:pt>
                <c:pt idx="461">
                  <c:v>5 Abr</c:v>
                </c:pt>
                <c:pt idx="462">
                  <c:v>6 Abr</c:v>
                </c:pt>
                <c:pt idx="463">
                  <c:v>7 Abr</c:v>
                </c:pt>
                <c:pt idx="464">
                  <c:v>8 Abr</c:v>
                </c:pt>
                <c:pt idx="465">
                  <c:v>9 Abr</c:v>
                </c:pt>
                <c:pt idx="466">
                  <c:v>10 Abr</c:v>
                </c:pt>
                <c:pt idx="467">
                  <c:v>11 Abr</c:v>
                </c:pt>
                <c:pt idx="468">
                  <c:v>12 Abr</c:v>
                </c:pt>
                <c:pt idx="469">
                  <c:v>13 Abr</c:v>
                </c:pt>
                <c:pt idx="470">
                  <c:v>14 Abr</c:v>
                </c:pt>
                <c:pt idx="471">
                  <c:v>15 Abr</c:v>
                </c:pt>
                <c:pt idx="472">
                  <c:v>16 Abr</c:v>
                </c:pt>
                <c:pt idx="473">
                  <c:v>17 Abr</c:v>
                </c:pt>
                <c:pt idx="474">
                  <c:v>18 Abr</c:v>
                </c:pt>
                <c:pt idx="475">
                  <c:v>19 Abr</c:v>
                </c:pt>
                <c:pt idx="476">
                  <c:v>20 Abr</c:v>
                </c:pt>
                <c:pt idx="477">
                  <c:v>21 Abr</c:v>
                </c:pt>
                <c:pt idx="478">
                  <c:v>22 Abr</c:v>
                </c:pt>
                <c:pt idx="479">
                  <c:v>23 Abr</c:v>
                </c:pt>
                <c:pt idx="480">
                  <c:v>24 Abr</c:v>
                </c:pt>
                <c:pt idx="481">
                  <c:v>25 Abr</c:v>
                </c:pt>
                <c:pt idx="482">
                  <c:v>26 Abr</c:v>
                </c:pt>
                <c:pt idx="483">
                  <c:v>27 Abr</c:v>
                </c:pt>
                <c:pt idx="484">
                  <c:v>28 Abr</c:v>
                </c:pt>
                <c:pt idx="485">
                  <c:v>29 Abr</c:v>
                </c:pt>
                <c:pt idx="486">
                  <c:v>30 Abr</c:v>
                </c:pt>
                <c:pt idx="487">
                  <c:v>1 May</c:v>
                </c:pt>
                <c:pt idx="488">
                  <c:v>2 May</c:v>
                </c:pt>
                <c:pt idx="489">
                  <c:v>3 May</c:v>
                </c:pt>
                <c:pt idx="490">
                  <c:v>4 May</c:v>
                </c:pt>
                <c:pt idx="491">
                  <c:v>5 May</c:v>
                </c:pt>
                <c:pt idx="492">
                  <c:v>6 May</c:v>
                </c:pt>
                <c:pt idx="493">
                  <c:v>7 May</c:v>
                </c:pt>
                <c:pt idx="494">
                  <c:v>8 May</c:v>
                </c:pt>
                <c:pt idx="495">
                  <c:v>9 May</c:v>
                </c:pt>
                <c:pt idx="496">
                  <c:v>10 May</c:v>
                </c:pt>
                <c:pt idx="497">
                  <c:v>11 May</c:v>
                </c:pt>
                <c:pt idx="498">
                  <c:v>12 May</c:v>
                </c:pt>
                <c:pt idx="499">
                  <c:v>13 May</c:v>
                </c:pt>
                <c:pt idx="500">
                  <c:v>14 May</c:v>
                </c:pt>
                <c:pt idx="501">
                  <c:v>15 May</c:v>
                </c:pt>
                <c:pt idx="502">
                  <c:v>16 May</c:v>
                </c:pt>
                <c:pt idx="503">
                  <c:v>17 May</c:v>
                </c:pt>
                <c:pt idx="504">
                  <c:v>18 May</c:v>
                </c:pt>
                <c:pt idx="505">
                  <c:v>19 May</c:v>
                </c:pt>
                <c:pt idx="506">
                  <c:v>20 May</c:v>
                </c:pt>
                <c:pt idx="507">
                  <c:v>21 May</c:v>
                </c:pt>
                <c:pt idx="508">
                  <c:v>22 May</c:v>
                </c:pt>
                <c:pt idx="509">
                  <c:v>23 May</c:v>
                </c:pt>
                <c:pt idx="510">
                  <c:v>24 May</c:v>
                </c:pt>
                <c:pt idx="511">
                  <c:v>25 May</c:v>
                </c:pt>
                <c:pt idx="512">
                  <c:v>26 May</c:v>
                </c:pt>
                <c:pt idx="513">
                  <c:v>27 May</c:v>
                </c:pt>
                <c:pt idx="514">
                  <c:v>28 May</c:v>
                </c:pt>
                <c:pt idx="515">
                  <c:v>29 May</c:v>
                </c:pt>
                <c:pt idx="516">
                  <c:v>30 May</c:v>
                </c:pt>
                <c:pt idx="517">
                  <c:v>31 May</c:v>
                </c:pt>
                <c:pt idx="518">
                  <c:v>1 Jun</c:v>
                </c:pt>
                <c:pt idx="519">
                  <c:v>2 Jun</c:v>
                </c:pt>
                <c:pt idx="520">
                  <c:v>3 Jun</c:v>
                </c:pt>
                <c:pt idx="521">
                  <c:v>4 Jun</c:v>
                </c:pt>
                <c:pt idx="522">
                  <c:v>5 Jun</c:v>
                </c:pt>
                <c:pt idx="523">
                  <c:v>6 Jun</c:v>
                </c:pt>
                <c:pt idx="524">
                  <c:v>7 Jun</c:v>
                </c:pt>
                <c:pt idx="525">
                  <c:v>8 Jun</c:v>
                </c:pt>
                <c:pt idx="526">
                  <c:v>9 Jun</c:v>
                </c:pt>
                <c:pt idx="527">
                  <c:v>10 Jun</c:v>
                </c:pt>
                <c:pt idx="528">
                  <c:v>11 Jun</c:v>
                </c:pt>
                <c:pt idx="529">
                  <c:v>12 Jun</c:v>
                </c:pt>
                <c:pt idx="530">
                  <c:v>13 Jun</c:v>
                </c:pt>
                <c:pt idx="531">
                  <c:v>14 Jun</c:v>
                </c:pt>
                <c:pt idx="532">
                  <c:v>15 Jun</c:v>
                </c:pt>
                <c:pt idx="533">
                  <c:v>16 Jun</c:v>
                </c:pt>
                <c:pt idx="534">
                  <c:v>17 Jun</c:v>
                </c:pt>
                <c:pt idx="535">
                  <c:v>18 Jun</c:v>
                </c:pt>
                <c:pt idx="536">
                  <c:v>19 Jun</c:v>
                </c:pt>
                <c:pt idx="537">
                  <c:v>20 Jun</c:v>
                </c:pt>
                <c:pt idx="538">
                  <c:v>21 Jun</c:v>
                </c:pt>
                <c:pt idx="539">
                  <c:v>22 Jun</c:v>
                </c:pt>
                <c:pt idx="540">
                  <c:v>23 Jun</c:v>
                </c:pt>
                <c:pt idx="541">
                  <c:v>24 Jun</c:v>
                </c:pt>
                <c:pt idx="542">
                  <c:v>25 Jun</c:v>
                </c:pt>
                <c:pt idx="543">
                  <c:v>26 Jun</c:v>
                </c:pt>
                <c:pt idx="544">
                  <c:v>27 Jun</c:v>
                </c:pt>
                <c:pt idx="545">
                  <c:v>28 Jun</c:v>
                </c:pt>
                <c:pt idx="546">
                  <c:v>29 Jun</c:v>
                </c:pt>
                <c:pt idx="547">
                  <c:v>30 Jun</c:v>
                </c:pt>
                <c:pt idx="548">
                  <c:v>1 Jul</c:v>
                </c:pt>
                <c:pt idx="549">
                  <c:v>2 Jul</c:v>
                </c:pt>
                <c:pt idx="550">
                  <c:v>3 Jul</c:v>
                </c:pt>
                <c:pt idx="551">
                  <c:v>4 Jul</c:v>
                </c:pt>
                <c:pt idx="552">
                  <c:v>5 Jul</c:v>
                </c:pt>
                <c:pt idx="553">
                  <c:v>6 Jul</c:v>
                </c:pt>
                <c:pt idx="554">
                  <c:v>7 Jul</c:v>
                </c:pt>
                <c:pt idx="555">
                  <c:v>8 Jul</c:v>
                </c:pt>
                <c:pt idx="556">
                  <c:v>9 Jul</c:v>
                </c:pt>
                <c:pt idx="557">
                  <c:v>10 Jul</c:v>
                </c:pt>
                <c:pt idx="558">
                  <c:v>11 Jul</c:v>
                </c:pt>
                <c:pt idx="559">
                  <c:v>12 Jul</c:v>
                </c:pt>
                <c:pt idx="560">
                  <c:v>13 Jul</c:v>
                </c:pt>
                <c:pt idx="561">
                  <c:v>14 Jul</c:v>
                </c:pt>
                <c:pt idx="562">
                  <c:v>15 Jul</c:v>
                </c:pt>
                <c:pt idx="563">
                  <c:v>16 Jul</c:v>
                </c:pt>
                <c:pt idx="564">
                  <c:v>17 Jul</c:v>
                </c:pt>
                <c:pt idx="565">
                  <c:v>18 Jul</c:v>
                </c:pt>
                <c:pt idx="566">
                  <c:v>19 Jul</c:v>
                </c:pt>
              </c:strCache>
            </c:strRef>
          </c:cat>
          <c:val>
            <c:numRef>
              <c:f>Hoja1!$B$6:$B$572</c:f>
              <c:numCache>
                <c:formatCode>#,##0.00</c:formatCode>
                <c:ptCount val="567"/>
                <c:pt idx="0">
                  <c:v>2.25</c:v>
                </c:pt>
                <c:pt idx="1">
                  <c:v>2.25</c:v>
                </c:pt>
                <c:pt idx="2">
                  <c:v>2.25</c:v>
                </c:pt>
                <c:pt idx="3">
                  <c:v>1.75</c:v>
                </c:pt>
                <c:pt idx="4">
                  <c:v>1.75</c:v>
                </c:pt>
                <c:pt idx="5">
                  <c:v>1.75</c:v>
                </c:pt>
                <c:pt idx="6">
                  <c:v>1.75</c:v>
                </c:pt>
                <c:pt idx="7">
                  <c:v>1.75</c:v>
                </c:pt>
                <c:pt idx="8">
                  <c:v>1.75</c:v>
                </c:pt>
                <c:pt idx="9">
                  <c:v>1.75</c:v>
                </c:pt>
                <c:pt idx="10">
                  <c:v>1.75</c:v>
                </c:pt>
                <c:pt idx="11">
                  <c:v>1.75</c:v>
                </c:pt>
                <c:pt idx="12">
                  <c:v>1.75</c:v>
                </c:pt>
                <c:pt idx="13">
                  <c:v>1.75</c:v>
                </c:pt>
                <c:pt idx="14">
                  <c:v>1.75</c:v>
                </c:pt>
                <c:pt idx="15">
                  <c:v>1.75</c:v>
                </c:pt>
                <c:pt idx="16">
                  <c:v>1.75</c:v>
                </c:pt>
                <c:pt idx="17">
                  <c:v>1.75</c:v>
                </c:pt>
                <c:pt idx="18">
                  <c:v>1.75</c:v>
                </c:pt>
                <c:pt idx="19">
                  <c:v>1.75</c:v>
                </c:pt>
                <c:pt idx="20">
                  <c:v>1.75</c:v>
                </c:pt>
                <c:pt idx="21">
                  <c:v>1.75</c:v>
                </c:pt>
                <c:pt idx="22">
                  <c:v>1.75</c:v>
                </c:pt>
                <c:pt idx="23">
                  <c:v>1.75</c:v>
                </c:pt>
                <c:pt idx="24">
                  <c:v>1.75</c:v>
                </c:pt>
                <c:pt idx="25">
                  <c:v>1.75</c:v>
                </c:pt>
                <c:pt idx="26">
                  <c:v>1.75</c:v>
                </c:pt>
                <c:pt idx="27">
                  <c:v>1.75</c:v>
                </c:pt>
                <c:pt idx="28">
                  <c:v>1.75</c:v>
                </c:pt>
                <c:pt idx="29">
                  <c:v>1.75</c:v>
                </c:pt>
                <c:pt idx="30">
                  <c:v>1.75</c:v>
                </c:pt>
                <c:pt idx="31">
                  <c:v>1.75</c:v>
                </c:pt>
                <c:pt idx="32">
                  <c:v>1.75</c:v>
                </c:pt>
                <c:pt idx="33">
                  <c:v>1.75</c:v>
                </c:pt>
                <c:pt idx="34">
                  <c:v>1.75</c:v>
                </c:pt>
                <c:pt idx="35">
                  <c:v>1.75</c:v>
                </c:pt>
                <c:pt idx="36">
                  <c:v>1.75</c:v>
                </c:pt>
                <c:pt idx="37">
                  <c:v>1.75</c:v>
                </c:pt>
                <c:pt idx="38">
                  <c:v>1.75</c:v>
                </c:pt>
                <c:pt idx="39">
                  <c:v>1.75</c:v>
                </c:pt>
                <c:pt idx="40">
                  <c:v>1.75</c:v>
                </c:pt>
                <c:pt idx="41">
                  <c:v>1.75</c:v>
                </c:pt>
                <c:pt idx="42">
                  <c:v>1.75</c:v>
                </c:pt>
                <c:pt idx="43">
                  <c:v>1.75</c:v>
                </c:pt>
                <c:pt idx="44">
                  <c:v>1.75</c:v>
                </c:pt>
                <c:pt idx="45">
                  <c:v>1.75</c:v>
                </c:pt>
                <c:pt idx="46">
                  <c:v>1.75</c:v>
                </c:pt>
                <c:pt idx="47">
                  <c:v>1.75</c:v>
                </c:pt>
                <c:pt idx="48">
                  <c:v>1.75</c:v>
                </c:pt>
                <c:pt idx="49">
                  <c:v>1.75</c:v>
                </c:pt>
                <c:pt idx="50">
                  <c:v>1.75</c:v>
                </c:pt>
                <c:pt idx="51">
                  <c:v>1.75</c:v>
                </c:pt>
                <c:pt idx="52">
                  <c:v>1.75</c:v>
                </c:pt>
                <c:pt idx="53">
                  <c:v>1.75</c:v>
                </c:pt>
                <c:pt idx="54">
                  <c:v>1.75</c:v>
                </c:pt>
                <c:pt idx="55">
                  <c:v>1.75</c:v>
                </c:pt>
                <c:pt idx="56">
                  <c:v>1.75</c:v>
                </c:pt>
                <c:pt idx="57">
                  <c:v>1.75</c:v>
                </c:pt>
                <c:pt idx="58">
                  <c:v>1.75</c:v>
                </c:pt>
                <c:pt idx="59">
                  <c:v>1.75</c:v>
                </c:pt>
                <c:pt idx="60">
                  <c:v>1.75</c:v>
                </c:pt>
                <c:pt idx="61">
                  <c:v>1.75</c:v>
                </c:pt>
                <c:pt idx="62">
                  <c:v>1.75</c:v>
                </c:pt>
                <c:pt idx="63">
                  <c:v>1.75</c:v>
                </c:pt>
                <c:pt idx="64">
                  <c:v>1.75</c:v>
                </c:pt>
                <c:pt idx="65">
                  <c:v>1.75</c:v>
                </c:pt>
                <c:pt idx="66">
                  <c:v>1.75</c:v>
                </c:pt>
                <c:pt idx="67">
                  <c:v>1.75</c:v>
                </c:pt>
                <c:pt idx="68">
                  <c:v>1.75</c:v>
                </c:pt>
                <c:pt idx="69">
                  <c:v>1.75</c:v>
                </c:pt>
                <c:pt idx="70">
                  <c:v>1.75</c:v>
                </c:pt>
                <c:pt idx="71">
                  <c:v>1.75</c:v>
                </c:pt>
                <c:pt idx="72">
                  <c:v>1.75</c:v>
                </c:pt>
                <c:pt idx="73">
                  <c:v>1.75</c:v>
                </c:pt>
                <c:pt idx="74">
                  <c:v>1.75</c:v>
                </c:pt>
                <c:pt idx="75">
                  <c:v>1.75</c:v>
                </c:pt>
                <c:pt idx="76">
                  <c:v>1.75</c:v>
                </c:pt>
                <c:pt idx="77">
                  <c:v>1.75</c:v>
                </c:pt>
                <c:pt idx="78">
                  <c:v>1.75</c:v>
                </c:pt>
                <c:pt idx="79">
                  <c:v>1.75</c:v>
                </c:pt>
                <c:pt idx="80">
                  <c:v>1.75</c:v>
                </c:pt>
                <c:pt idx="81">
                  <c:v>1.75</c:v>
                </c:pt>
                <c:pt idx="82">
                  <c:v>1.75</c:v>
                </c:pt>
                <c:pt idx="83">
                  <c:v>1.75</c:v>
                </c:pt>
                <c:pt idx="84">
                  <c:v>1.75</c:v>
                </c:pt>
                <c:pt idx="85">
                  <c:v>1.75</c:v>
                </c:pt>
                <c:pt idx="86">
                  <c:v>1.75</c:v>
                </c:pt>
                <c:pt idx="87">
                  <c:v>1.75</c:v>
                </c:pt>
                <c:pt idx="88">
                  <c:v>1.75</c:v>
                </c:pt>
                <c:pt idx="89">
                  <c:v>1.75</c:v>
                </c:pt>
                <c:pt idx="90">
                  <c:v>1.75</c:v>
                </c:pt>
                <c:pt idx="91">
                  <c:v>1.75</c:v>
                </c:pt>
                <c:pt idx="92">
                  <c:v>1.75</c:v>
                </c:pt>
                <c:pt idx="93">
                  <c:v>1.75</c:v>
                </c:pt>
                <c:pt idx="94">
                  <c:v>1.75</c:v>
                </c:pt>
                <c:pt idx="95">
                  <c:v>1.75</c:v>
                </c:pt>
                <c:pt idx="96">
                  <c:v>1.75</c:v>
                </c:pt>
                <c:pt idx="97">
                  <c:v>1.75</c:v>
                </c:pt>
                <c:pt idx="98">
                  <c:v>1.75</c:v>
                </c:pt>
                <c:pt idx="99">
                  <c:v>1.75</c:v>
                </c:pt>
                <c:pt idx="100">
                  <c:v>1.75</c:v>
                </c:pt>
                <c:pt idx="101">
                  <c:v>1.75</c:v>
                </c:pt>
                <c:pt idx="102">
                  <c:v>1.75</c:v>
                </c:pt>
                <c:pt idx="103">
                  <c:v>1.75</c:v>
                </c:pt>
                <c:pt idx="104">
                  <c:v>1.75</c:v>
                </c:pt>
                <c:pt idx="105">
                  <c:v>1.75</c:v>
                </c:pt>
                <c:pt idx="106">
                  <c:v>1.75</c:v>
                </c:pt>
                <c:pt idx="107">
                  <c:v>1.75</c:v>
                </c:pt>
                <c:pt idx="108">
                  <c:v>1.75</c:v>
                </c:pt>
                <c:pt idx="109">
                  <c:v>1.75</c:v>
                </c:pt>
                <c:pt idx="110">
                  <c:v>1.75</c:v>
                </c:pt>
                <c:pt idx="111">
                  <c:v>1.75</c:v>
                </c:pt>
                <c:pt idx="112">
                  <c:v>1.75</c:v>
                </c:pt>
                <c:pt idx="113">
                  <c:v>1.75</c:v>
                </c:pt>
                <c:pt idx="114">
                  <c:v>1.75</c:v>
                </c:pt>
                <c:pt idx="115">
                  <c:v>1.75</c:v>
                </c:pt>
                <c:pt idx="116">
                  <c:v>1.75</c:v>
                </c:pt>
                <c:pt idx="117">
                  <c:v>1.75</c:v>
                </c:pt>
                <c:pt idx="118">
                  <c:v>1.75</c:v>
                </c:pt>
                <c:pt idx="119">
                  <c:v>1.75</c:v>
                </c:pt>
                <c:pt idx="120">
                  <c:v>1.75</c:v>
                </c:pt>
                <c:pt idx="121">
                  <c:v>1.75</c:v>
                </c:pt>
                <c:pt idx="122">
                  <c:v>1.75</c:v>
                </c:pt>
                <c:pt idx="123">
                  <c:v>1.75</c:v>
                </c:pt>
                <c:pt idx="124">
                  <c:v>1.75</c:v>
                </c:pt>
                <c:pt idx="125">
                  <c:v>1.75</c:v>
                </c:pt>
                <c:pt idx="126">
                  <c:v>1.75</c:v>
                </c:pt>
                <c:pt idx="127">
                  <c:v>1.75</c:v>
                </c:pt>
                <c:pt idx="128">
                  <c:v>1.75</c:v>
                </c:pt>
                <c:pt idx="129">
                  <c:v>1.75</c:v>
                </c:pt>
                <c:pt idx="130">
                  <c:v>1.75</c:v>
                </c:pt>
                <c:pt idx="131">
                  <c:v>1.75</c:v>
                </c:pt>
                <c:pt idx="132">
                  <c:v>1.75</c:v>
                </c:pt>
                <c:pt idx="133">
                  <c:v>1.75</c:v>
                </c:pt>
                <c:pt idx="134">
                  <c:v>1.75</c:v>
                </c:pt>
                <c:pt idx="135">
                  <c:v>1.75</c:v>
                </c:pt>
                <c:pt idx="136">
                  <c:v>1.75</c:v>
                </c:pt>
                <c:pt idx="137">
                  <c:v>1.75</c:v>
                </c:pt>
                <c:pt idx="138">
                  <c:v>1.75</c:v>
                </c:pt>
                <c:pt idx="139">
                  <c:v>1.75</c:v>
                </c:pt>
                <c:pt idx="140">
                  <c:v>1.75</c:v>
                </c:pt>
                <c:pt idx="141">
                  <c:v>1.75</c:v>
                </c:pt>
                <c:pt idx="142">
                  <c:v>1.75</c:v>
                </c:pt>
                <c:pt idx="143">
                  <c:v>1.75</c:v>
                </c:pt>
                <c:pt idx="144">
                  <c:v>1.75</c:v>
                </c:pt>
                <c:pt idx="145">
                  <c:v>1.75</c:v>
                </c:pt>
                <c:pt idx="146">
                  <c:v>1.75</c:v>
                </c:pt>
                <c:pt idx="147">
                  <c:v>1.75</c:v>
                </c:pt>
                <c:pt idx="148">
                  <c:v>1.75</c:v>
                </c:pt>
                <c:pt idx="149">
                  <c:v>1.75</c:v>
                </c:pt>
                <c:pt idx="150">
                  <c:v>1.75</c:v>
                </c:pt>
                <c:pt idx="151">
                  <c:v>1.75</c:v>
                </c:pt>
                <c:pt idx="152">
                  <c:v>1.75</c:v>
                </c:pt>
                <c:pt idx="153">
                  <c:v>1.75</c:v>
                </c:pt>
                <c:pt idx="154">
                  <c:v>1.75</c:v>
                </c:pt>
                <c:pt idx="155">
                  <c:v>1.75</c:v>
                </c:pt>
                <c:pt idx="156">
                  <c:v>1.75</c:v>
                </c:pt>
                <c:pt idx="157">
                  <c:v>1.75</c:v>
                </c:pt>
                <c:pt idx="158">
                  <c:v>1.75</c:v>
                </c:pt>
                <c:pt idx="159">
                  <c:v>1.75</c:v>
                </c:pt>
                <c:pt idx="160">
                  <c:v>1.75</c:v>
                </c:pt>
                <c:pt idx="161">
                  <c:v>1.75</c:v>
                </c:pt>
                <c:pt idx="162">
                  <c:v>1.75</c:v>
                </c:pt>
                <c:pt idx="163">
                  <c:v>1.75</c:v>
                </c:pt>
                <c:pt idx="164">
                  <c:v>1.75</c:v>
                </c:pt>
                <c:pt idx="165">
                  <c:v>1.75</c:v>
                </c:pt>
                <c:pt idx="166">
                  <c:v>1.75</c:v>
                </c:pt>
                <c:pt idx="167">
                  <c:v>1.75</c:v>
                </c:pt>
                <c:pt idx="168">
                  <c:v>1.75</c:v>
                </c:pt>
                <c:pt idx="169">
                  <c:v>1.75</c:v>
                </c:pt>
                <c:pt idx="170">
                  <c:v>1.75</c:v>
                </c:pt>
                <c:pt idx="171">
                  <c:v>1.75</c:v>
                </c:pt>
                <c:pt idx="172">
                  <c:v>1.75</c:v>
                </c:pt>
                <c:pt idx="173">
                  <c:v>1.75</c:v>
                </c:pt>
                <c:pt idx="174">
                  <c:v>1.75</c:v>
                </c:pt>
                <c:pt idx="175">
                  <c:v>1.75</c:v>
                </c:pt>
                <c:pt idx="176">
                  <c:v>1.75</c:v>
                </c:pt>
                <c:pt idx="177">
                  <c:v>1.75</c:v>
                </c:pt>
                <c:pt idx="178">
                  <c:v>1.75</c:v>
                </c:pt>
                <c:pt idx="179">
                  <c:v>1.75</c:v>
                </c:pt>
                <c:pt idx="180">
                  <c:v>1.75</c:v>
                </c:pt>
                <c:pt idx="181">
                  <c:v>1.75</c:v>
                </c:pt>
                <c:pt idx="182">
                  <c:v>1.75</c:v>
                </c:pt>
                <c:pt idx="183">
                  <c:v>1.75</c:v>
                </c:pt>
                <c:pt idx="184">
                  <c:v>1.75</c:v>
                </c:pt>
                <c:pt idx="185">
                  <c:v>1.75</c:v>
                </c:pt>
                <c:pt idx="186">
                  <c:v>1.75</c:v>
                </c:pt>
                <c:pt idx="187">
                  <c:v>1.75</c:v>
                </c:pt>
                <c:pt idx="188">
                  <c:v>1.75</c:v>
                </c:pt>
                <c:pt idx="189">
                  <c:v>1.75</c:v>
                </c:pt>
                <c:pt idx="190">
                  <c:v>1.75</c:v>
                </c:pt>
                <c:pt idx="191">
                  <c:v>1.75</c:v>
                </c:pt>
                <c:pt idx="192">
                  <c:v>1.75</c:v>
                </c:pt>
                <c:pt idx="193">
                  <c:v>1.75</c:v>
                </c:pt>
                <c:pt idx="194">
                  <c:v>1.75</c:v>
                </c:pt>
                <c:pt idx="195">
                  <c:v>1.75</c:v>
                </c:pt>
                <c:pt idx="196">
                  <c:v>1.75</c:v>
                </c:pt>
                <c:pt idx="197">
                  <c:v>1.75</c:v>
                </c:pt>
                <c:pt idx="198">
                  <c:v>1.75</c:v>
                </c:pt>
                <c:pt idx="199">
                  <c:v>1.75</c:v>
                </c:pt>
                <c:pt idx="200">
                  <c:v>1.75</c:v>
                </c:pt>
                <c:pt idx="201">
                  <c:v>1.75</c:v>
                </c:pt>
                <c:pt idx="202">
                  <c:v>1.75</c:v>
                </c:pt>
                <c:pt idx="203">
                  <c:v>1.75</c:v>
                </c:pt>
                <c:pt idx="204">
                  <c:v>1.75</c:v>
                </c:pt>
                <c:pt idx="205">
                  <c:v>1.75</c:v>
                </c:pt>
                <c:pt idx="206">
                  <c:v>1.75</c:v>
                </c:pt>
                <c:pt idx="207">
                  <c:v>1.75</c:v>
                </c:pt>
                <c:pt idx="208">
                  <c:v>1.75</c:v>
                </c:pt>
                <c:pt idx="209">
                  <c:v>1.75</c:v>
                </c:pt>
                <c:pt idx="210">
                  <c:v>1.75</c:v>
                </c:pt>
                <c:pt idx="211">
                  <c:v>1.75</c:v>
                </c:pt>
                <c:pt idx="212">
                  <c:v>1.75</c:v>
                </c:pt>
                <c:pt idx="213">
                  <c:v>1.75</c:v>
                </c:pt>
                <c:pt idx="214">
                  <c:v>1.75</c:v>
                </c:pt>
                <c:pt idx="215">
                  <c:v>1.75</c:v>
                </c:pt>
                <c:pt idx="216">
                  <c:v>1.75</c:v>
                </c:pt>
                <c:pt idx="217">
                  <c:v>1.75</c:v>
                </c:pt>
                <c:pt idx="218">
                  <c:v>1.75</c:v>
                </c:pt>
                <c:pt idx="219">
                  <c:v>1.75</c:v>
                </c:pt>
                <c:pt idx="220">
                  <c:v>1.75</c:v>
                </c:pt>
                <c:pt idx="221">
                  <c:v>1.75</c:v>
                </c:pt>
                <c:pt idx="222">
                  <c:v>1.75</c:v>
                </c:pt>
                <c:pt idx="223">
                  <c:v>1.75</c:v>
                </c:pt>
                <c:pt idx="224">
                  <c:v>1.75</c:v>
                </c:pt>
                <c:pt idx="225">
                  <c:v>1.75</c:v>
                </c:pt>
                <c:pt idx="226">
                  <c:v>1.75</c:v>
                </c:pt>
                <c:pt idx="227">
                  <c:v>1.75</c:v>
                </c:pt>
                <c:pt idx="228">
                  <c:v>1.75</c:v>
                </c:pt>
                <c:pt idx="229">
                  <c:v>1.75</c:v>
                </c:pt>
                <c:pt idx="230">
                  <c:v>1.75</c:v>
                </c:pt>
                <c:pt idx="231">
                  <c:v>1.75</c:v>
                </c:pt>
                <c:pt idx="232">
                  <c:v>1.75</c:v>
                </c:pt>
                <c:pt idx="233">
                  <c:v>1.75</c:v>
                </c:pt>
                <c:pt idx="234">
                  <c:v>1.75</c:v>
                </c:pt>
                <c:pt idx="235">
                  <c:v>1.75</c:v>
                </c:pt>
                <c:pt idx="236">
                  <c:v>1.75</c:v>
                </c:pt>
                <c:pt idx="237">
                  <c:v>1.75</c:v>
                </c:pt>
                <c:pt idx="238">
                  <c:v>1.75</c:v>
                </c:pt>
                <c:pt idx="239">
                  <c:v>1.75</c:v>
                </c:pt>
                <c:pt idx="240">
                  <c:v>1.75</c:v>
                </c:pt>
                <c:pt idx="241">
                  <c:v>1.75</c:v>
                </c:pt>
                <c:pt idx="242">
                  <c:v>1.75</c:v>
                </c:pt>
                <c:pt idx="243">
                  <c:v>1.75</c:v>
                </c:pt>
                <c:pt idx="244">
                  <c:v>1.75</c:v>
                </c:pt>
                <c:pt idx="245">
                  <c:v>1.75</c:v>
                </c:pt>
                <c:pt idx="246">
                  <c:v>1.75</c:v>
                </c:pt>
                <c:pt idx="247">
                  <c:v>1.75</c:v>
                </c:pt>
                <c:pt idx="248">
                  <c:v>1.75</c:v>
                </c:pt>
                <c:pt idx="249">
                  <c:v>1.75</c:v>
                </c:pt>
                <c:pt idx="250">
                  <c:v>1.75</c:v>
                </c:pt>
                <c:pt idx="251">
                  <c:v>1.75</c:v>
                </c:pt>
                <c:pt idx="252">
                  <c:v>1.75</c:v>
                </c:pt>
                <c:pt idx="253">
                  <c:v>1.75</c:v>
                </c:pt>
                <c:pt idx="254">
                  <c:v>1.75</c:v>
                </c:pt>
                <c:pt idx="255">
                  <c:v>1.75</c:v>
                </c:pt>
                <c:pt idx="256">
                  <c:v>1.75</c:v>
                </c:pt>
                <c:pt idx="257">
                  <c:v>1.75</c:v>
                </c:pt>
                <c:pt idx="258">
                  <c:v>1.75</c:v>
                </c:pt>
                <c:pt idx="259">
                  <c:v>1.75</c:v>
                </c:pt>
                <c:pt idx="260">
                  <c:v>1.75</c:v>
                </c:pt>
                <c:pt idx="261">
                  <c:v>1.75</c:v>
                </c:pt>
                <c:pt idx="262">
                  <c:v>1.75</c:v>
                </c:pt>
                <c:pt idx="263">
                  <c:v>1.75</c:v>
                </c:pt>
                <c:pt idx="264">
                  <c:v>1.75</c:v>
                </c:pt>
                <c:pt idx="265">
                  <c:v>1.75</c:v>
                </c:pt>
                <c:pt idx="266">
                  <c:v>1.75</c:v>
                </c:pt>
                <c:pt idx="267">
                  <c:v>1.75</c:v>
                </c:pt>
                <c:pt idx="268">
                  <c:v>1.75</c:v>
                </c:pt>
                <c:pt idx="269">
                  <c:v>1.75</c:v>
                </c:pt>
                <c:pt idx="270">
                  <c:v>1.75</c:v>
                </c:pt>
                <c:pt idx="271">
                  <c:v>1.75</c:v>
                </c:pt>
                <c:pt idx="272">
                  <c:v>1.75</c:v>
                </c:pt>
                <c:pt idx="273">
                  <c:v>1.75</c:v>
                </c:pt>
                <c:pt idx="274">
                  <c:v>1.75</c:v>
                </c:pt>
                <c:pt idx="275">
                  <c:v>1.75</c:v>
                </c:pt>
                <c:pt idx="276">
                  <c:v>1.75</c:v>
                </c:pt>
                <c:pt idx="277">
                  <c:v>1.75</c:v>
                </c:pt>
                <c:pt idx="278">
                  <c:v>1.75</c:v>
                </c:pt>
                <c:pt idx="279">
                  <c:v>1.75</c:v>
                </c:pt>
                <c:pt idx="280">
                  <c:v>1.75</c:v>
                </c:pt>
                <c:pt idx="281">
                  <c:v>1.75</c:v>
                </c:pt>
                <c:pt idx="282">
                  <c:v>1.75</c:v>
                </c:pt>
                <c:pt idx="283">
                  <c:v>1.75</c:v>
                </c:pt>
                <c:pt idx="284">
                  <c:v>1.75</c:v>
                </c:pt>
                <c:pt idx="285">
                  <c:v>1.75</c:v>
                </c:pt>
                <c:pt idx="286">
                  <c:v>1.75</c:v>
                </c:pt>
                <c:pt idx="287">
                  <c:v>1.75</c:v>
                </c:pt>
                <c:pt idx="288">
                  <c:v>1.75</c:v>
                </c:pt>
                <c:pt idx="289">
                  <c:v>1.75</c:v>
                </c:pt>
                <c:pt idx="290">
                  <c:v>1.75</c:v>
                </c:pt>
                <c:pt idx="291">
                  <c:v>1.75</c:v>
                </c:pt>
                <c:pt idx="292">
                  <c:v>1.75</c:v>
                </c:pt>
                <c:pt idx="293">
                  <c:v>1.75</c:v>
                </c:pt>
                <c:pt idx="294">
                  <c:v>1.75</c:v>
                </c:pt>
                <c:pt idx="295">
                  <c:v>1.75</c:v>
                </c:pt>
                <c:pt idx="296">
                  <c:v>1.75</c:v>
                </c:pt>
                <c:pt idx="297">
                  <c:v>1.75</c:v>
                </c:pt>
                <c:pt idx="298">
                  <c:v>1.75</c:v>
                </c:pt>
                <c:pt idx="299">
                  <c:v>1.75</c:v>
                </c:pt>
                <c:pt idx="300">
                  <c:v>1.75</c:v>
                </c:pt>
                <c:pt idx="301">
                  <c:v>1.75</c:v>
                </c:pt>
                <c:pt idx="302">
                  <c:v>1.75</c:v>
                </c:pt>
                <c:pt idx="303">
                  <c:v>1.75</c:v>
                </c:pt>
                <c:pt idx="304">
                  <c:v>1.75</c:v>
                </c:pt>
                <c:pt idx="305">
                  <c:v>1.75</c:v>
                </c:pt>
                <c:pt idx="306">
                  <c:v>1.75</c:v>
                </c:pt>
                <c:pt idx="307">
                  <c:v>1.75</c:v>
                </c:pt>
                <c:pt idx="308">
                  <c:v>1.75</c:v>
                </c:pt>
                <c:pt idx="309">
                  <c:v>1.75</c:v>
                </c:pt>
                <c:pt idx="310">
                  <c:v>1.75</c:v>
                </c:pt>
                <c:pt idx="311">
                  <c:v>1.75</c:v>
                </c:pt>
                <c:pt idx="312">
                  <c:v>1.75</c:v>
                </c:pt>
                <c:pt idx="313">
                  <c:v>1.75</c:v>
                </c:pt>
                <c:pt idx="314">
                  <c:v>1.75</c:v>
                </c:pt>
                <c:pt idx="315">
                  <c:v>1.75</c:v>
                </c:pt>
                <c:pt idx="316">
                  <c:v>1.75</c:v>
                </c:pt>
                <c:pt idx="317">
                  <c:v>1.75</c:v>
                </c:pt>
                <c:pt idx="318">
                  <c:v>1.75</c:v>
                </c:pt>
                <c:pt idx="319">
                  <c:v>1.75</c:v>
                </c:pt>
                <c:pt idx="320">
                  <c:v>1.75</c:v>
                </c:pt>
                <c:pt idx="321">
                  <c:v>1.75</c:v>
                </c:pt>
                <c:pt idx="322">
                  <c:v>1.75</c:v>
                </c:pt>
                <c:pt idx="323">
                  <c:v>1.75</c:v>
                </c:pt>
                <c:pt idx="324">
                  <c:v>1.75</c:v>
                </c:pt>
                <c:pt idx="325">
                  <c:v>1.75</c:v>
                </c:pt>
                <c:pt idx="326">
                  <c:v>1.75</c:v>
                </c:pt>
                <c:pt idx="327">
                  <c:v>1.75</c:v>
                </c:pt>
                <c:pt idx="328">
                  <c:v>1.75</c:v>
                </c:pt>
                <c:pt idx="329">
                  <c:v>1.75</c:v>
                </c:pt>
                <c:pt idx="330">
                  <c:v>1.75</c:v>
                </c:pt>
                <c:pt idx="331">
                  <c:v>1.75</c:v>
                </c:pt>
                <c:pt idx="332">
                  <c:v>1.75</c:v>
                </c:pt>
                <c:pt idx="333">
                  <c:v>1.75</c:v>
                </c:pt>
                <c:pt idx="334">
                  <c:v>1.75</c:v>
                </c:pt>
                <c:pt idx="335">
                  <c:v>1.75</c:v>
                </c:pt>
                <c:pt idx="336">
                  <c:v>1.75</c:v>
                </c:pt>
                <c:pt idx="337">
                  <c:v>1.75</c:v>
                </c:pt>
                <c:pt idx="338">
                  <c:v>1.75</c:v>
                </c:pt>
                <c:pt idx="339">
                  <c:v>1.75</c:v>
                </c:pt>
                <c:pt idx="340">
                  <c:v>1.75</c:v>
                </c:pt>
                <c:pt idx="341">
                  <c:v>1.75</c:v>
                </c:pt>
                <c:pt idx="342">
                  <c:v>1.75</c:v>
                </c:pt>
                <c:pt idx="343">
                  <c:v>1.75</c:v>
                </c:pt>
                <c:pt idx="344">
                  <c:v>1.75</c:v>
                </c:pt>
                <c:pt idx="345">
                  <c:v>1.75</c:v>
                </c:pt>
                <c:pt idx="346">
                  <c:v>1.75</c:v>
                </c:pt>
                <c:pt idx="347">
                  <c:v>1.75</c:v>
                </c:pt>
                <c:pt idx="348">
                  <c:v>1.75</c:v>
                </c:pt>
                <c:pt idx="349">
                  <c:v>1.75</c:v>
                </c:pt>
                <c:pt idx="350">
                  <c:v>1.75</c:v>
                </c:pt>
                <c:pt idx="351">
                  <c:v>1.75</c:v>
                </c:pt>
                <c:pt idx="352">
                  <c:v>1.75</c:v>
                </c:pt>
                <c:pt idx="353">
                  <c:v>1.75</c:v>
                </c:pt>
                <c:pt idx="354">
                  <c:v>1.75</c:v>
                </c:pt>
                <c:pt idx="355">
                  <c:v>1.75</c:v>
                </c:pt>
                <c:pt idx="356">
                  <c:v>1.75</c:v>
                </c:pt>
                <c:pt idx="357">
                  <c:v>1.75</c:v>
                </c:pt>
                <c:pt idx="358">
                  <c:v>1.75</c:v>
                </c:pt>
                <c:pt idx="359">
                  <c:v>1.75</c:v>
                </c:pt>
                <c:pt idx="360">
                  <c:v>1.75</c:v>
                </c:pt>
                <c:pt idx="361">
                  <c:v>1.75</c:v>
                </c:pt>
                <c:pt idx="362">
                  <c:v>1.75</c:v>
                </c:pt>
                <c:pt idx="363">
                  <c:v>1.75</c:v>
                </c:pt>
                <c:pt idx="364">
                  <c:v>1.75</c:v>
                </c:pt>
                <c:pt idx="365">
                  <c:v>1.75</c:v>
                </c:pt>
                <c:pt idx="366">
                  <c:v>1.75</c:v>
                </c:pt>
                <c:pt idx="367">
                  <c:v>1.75</c:v>
                </c:pt>
                <c:pt idx="368">
                  <c:v>1.75</c:v>
                </c:pt>
                <c:pt idx="369">
                  <c:v>1.75</c:v>
                </c:pt>
                <c:pt idx="370">
                  <c:v>1.75</c:v>
                </c:pt>
                <c:pt idx="371">
                  <c:v>1.75</c:v>
                </c:pt>
                <c:pt idx="372">
                  <c:v>1.75</c:v>
                </c:pt>
                <c:pt idx="373">
                  <c:v>1.75</c:v>
                </c:pt>
                <c:pt idx="374">
                  <c:v>1.75</c:v>
                </c:pt>
                <c:pt idx="375">
                  <c:v>1.75</c:v>
                </c:pt>
                <c:pt idx="376">
                  <c:v>1.75</c:v>
                </c:pt>
                <c:pt idx="377">
                  <c:v>1.75</c:v>
                </c:pt>
                <c:pt idx="378">
                  <c:v>1.75</c:v>
                </c:pt>
                <c:pt idx="379">
                  <c:v>1.75</c:v>
                </c:pt>
                <c:pt idx="380">
                  <c:v>1.75</c:v>
                </c:pt>
                <c:pt idx="381">
                  <c:v>1.75</c:v>
                </c:pt>
                <c:pt idx="382">
                  <c:v>1.75</c:v>
                </c:pt>
                <c:pt idx="383">
                  <c:v>1.75</c:v>
                </c:pt>
                <c:pt idx="384">
                  <c:v>1.75</c:v>
                </c:pt>
                <c:pt idx="385">
                  <c:v>1.75</c:v>
                </c:pt>
                <c:pt idx="386">
                  <c:v>1.75</c:v>
                </c:pt>
                <c:pt idx="387">
                  <c:v>1.75</c:v>
                </c:pt>
                <c:pt idx="388">
                  <c:v>1.75</c:v>
                </c:pt>
                <c:pt idx="389">
                  <c:v>1.75</c:v>
                </c:pt>
                <c:pt idx="390">
                  <c:v>1.75</c:v>
                </c:pt>
                <c:pt idx="391">
                  <c:v>1.75</c:v>
                </c:pt>
                <c:pt idx="392">
                  <c:v>1.75</c:v>
                </c:pt>
                <c:pt idx="393">
                  <c:v>1.75</c:v>
                </c:pt>
                <c:pt idx="394">
                  <c:v>1.75</c:v>
                </c:pt>
                <c:pt idx="395">
                  <c:v>1.75</c:v>
                </c:pt>
                <c:pt idx="396">
                  <c:v>1.75</c:v>
                </c:pt>
                <c:pt idx="397">
                  <c:v>1.75</c:v>
                </c:pt>
                <c:pt idx="398">
                  <c:v>1.75</c:v>
                </c:pt>
                <c:pt idx="399">
                  <c:v>1.75</c:v>
                </c:pt>
                <c:pt idx="400">
                  <c:v>1.75</c:v>
                </c:pt>
                <c:pt idx="401">
                  <c:v>1.75</c:v>
                </c:pt>
                <c:pt idx="402">
                  <c:v>1.75</c:v>
                </c:pt>
                <c:pt idx="403">
                  <c:v>1.75</c:v>
                </c:pt>
                <c:pt idx="404">
                  <c:v>1.75</c:v>
                </c:pt>
                <c:pt idx="405">
                  <c:v>1.75</c:v>
                </c:pt>
                <c:pt idx="406">
                  <c:v>1.75</c:v>
                </c:pt>
                <c:pt idx="407">
                  <c:v>1.75</c:v>
                </c:pt>
                <c:pt idx="408">
                  <c:v>1.75</c:v>
                </c:pt>
                <c:pt idx="409">
                  <c:v>1.75</c:v>
                </c:pt>
                <c:pt idx="410">
                  <c:v>1.75</c:v>
                </c:pt>
                <c:pt idx="411">
                  <c:v>1.75</c:v>
                </c:pt>
                <c:pt idx="412">
                  <c:v>1.75</c:v>
                </c:pt>
                <c:pt idx="413">
                  <c:v>1.75</c:v>
                </c:pt>
                <c:pt idx="414">
                  <c:v>1.75</c:v>
                </c:pt>
                <c:pt idx="415">
                  <c:v>1.75</c:v>
                </c:pt>
                <c:pt idx="416">
                  <c:v>1.75</c:v>
                </c:pt>
                <c:pt idx="417">
                  <c:v>1.75</c:v>
                </c:pt>
                <c:pt idx="418">
                  <c:v>1.75</c:v>
                </c:pt>
                <c:pt idx="419">
                  <c:v>1.75</c:v>
                </c:pt>
                <c:pt idx="420">
                  <c:v>1.75</c:v>
                </c:pt>
                <c:pt idx="421">
                  <c:v>1.75</c:v>
                </c:pt>
                <c:pt idx="422">
                  <c:v>1.75</c:v>
                </c:pt>
                <c:pt idx="423">
                  <c:v>1.75</c:v>
                </c:pt>
                <c:pt idx="424">
                  <c:v>1.75</c:v>
                </c:pt>
                <c:pt idx="425">
                  <c:v>1.75</c:v>
                </c:pt>
                <c:pt idx="426">
                  <c:v>1.75</c:v>
                </c:pt>
                <c:pt idx="427">
                  <c:v>1.75</c:v>
                </c:pt>
                <c:pt idx="428">
                  <c:v>1.75</c:v>
                </c:pt>
                <c:pt idx="429">
                  <c:v>1.75</c:v>
                </c:pt>
                <c:pt idx="430">
                  <c:v>1.75</c:v>
                </c:pt>
                <c:pt idx="431">
                  <c:v>1.75</c:v>
                </c:pt>
                <c:pt idx="432">
                  <c:v>1.75</c:v>
                </c:pt>
                <c:pt idx="433">
                  <c:v>1.75</c:v>
                </c:pt>
                <c:pt idx="434">
                  <c:v>1.75</c:v>
                </c:pt>
                <c:pt idx="435">
                  <c:v>1.75</c:v>
                </c:pt>
                <c:pt idx="436">
                  <c:v>1.75</c:v>
                </c:pt>
                <c:pt idx="437">
                  <c:v>1.75</c:v>
                </c:pt>
                <c:pt idx="438">
                  <c:v>1.75</c:v>
                </c:pt>
                <c:pt idx="439">
                  <c:v>1.75</c:v>
                </c:pt>
                <c:pt idx="440">
                  <c:v>1.75</c:v>
                </c:pt>
                <c:pt idx="441">
                  <c:v>1.75</c:v>
                </c:pt>
                <c:pt idx="442">
                  <c:v>1.75</c:v>
                </c:pt>
                <c:pt idx="443">
                  <c:v>1.75</c:v>
                </c:pt>
                <c:pt idx="444">
                  <c:v>1.75</c:v>
                </c:pt>
                <c:pt idx="445">
                  <c:v>1.75</c:v>
                </c:pt>
                <c:pt idx="446">
                  <c:v>1.75</c:v>
                </c:pt>
                <c:pt idx="447">
                  <c:v>1.75</c:v>
                </c:pt>
                <c:pt idx="448">
                  <c:v>1.75</c:v>
                </c:pt>
                <c:pt idx="449">
                  <c:v>1.75</c:v>
                </c:pt>
                <c:pt idx="450">
                  <c:v>1.75</c:v>
                </c:pt>
                <c:pt idx="451">
                  <c:v>1.75</c:v>
                </c:pt>
                <c:pt idx="452">
                  <c:v>1.75</c:v>
                </c:pt>
                <c:pt idx="453">
                  <c:v>1.75</c:v>
                </c:pt>
                <c:pt idx="454">
                  <c:v>1.75</c:v>
                </c:pt>
                <c:pt idx="455">
                  <c:v>1.75</c:v>
                </c:pt>
                <c:pt idx="456">
                  <c:v>1.75</c:v>
                </c:pt>
                <c:pt idx="457">
                  <c:v>1.75</c:v>
                </c:pt>
                <c:pt idx="458">
                  <c:v>1.75</c:v>
                </c:pt>
                <c:pt idx="459">
                  <c:v>1.75</c:v>
                </c:pt>
                <c:pt idx="460">
                  <c:v>1.75</c:v>
                </c:pt>
                <c:pt idx="461">
                  <c:v>1.75</c:v>
                </c:pt>
                <c:pt idx="462">
                  <c:v>2.25</c:v>
                </c:pt>
                <c:pt idx="463">
                  <c:v>2.25</c:v>
                </c:pt>
                <c:pt idx="464">
                  <c:v>2.25</c:v>
                </c:pt>
                <c:pt idx="465">
                  <c:v>2.25</c:v>
                </c:pt>
                <c:pt idx="466">
                  <c:v>2.25</c:v>
                </c:pt>
                <c:pt idx="467">
                  <c:v>2.25</c:v>
                </c:pt>
                <c:pt idx="468">
                  <c:v>2.25</c:v>
                </c:pt>
                <c:pt idx="469">
                  <c:v>2.25</c:v>
                </c:pt>
                <c:pt idx="470">
                  <c:v>2.25</c:v>
                </c:pt>
                <c:pt idx="471">
                  <c:v>2.25</c:v>
                </c:pt>
                <c:pt idx="472">
                  <c:v>2.25</c:v>
                </c:pt>
                <c:pt idx="473">
                  <c:v>2.25</c:v>
                </c:pt>
                <c:pt idx="474">
                  <c:v>2.25</c:v>
                </c:pt>
                <c:pt idx="475">
                  <c:v>2.25</c:v>
                </c:pt>
                <c:pt idx="476">
                  <c:v>2.25</c:v>
                </c:pt>
                <c:pt idx="477">
                  <c:v>2.25</c:v>
                </c:pt>
                <c:pt idx="478">
                  <c:v>2.25</c:v>
                </c:pt>
                <c:pt idx="479">
                  <c:v>2.25</c:v>
                </c:pt>
                <c:pt idx="480">
                  <c:v>2.25</c:v>
                </c:pt>
                <c:pt idx="481">
                  <c:v>2.25</c:v>
                </c:pt>
                <c:pt idx="482">
                  <c:v>2.25</c:v>
                </c:pt>
                <c:pt idx="483">
                  <c:v>2.5</c:v>
                </c:pt>
                <c:pt idx="484">
                  <c:v>2.5</c:v>
                </c:pt>
                <c:pt idx="485">
                  <c:v>2.5</c:v>
                </c:pt>
                <c:pt idx="486">
                  <c:v>2.5</c:v>
                </c:pt>
                <c:pt idx="487">
                  <c:v>2.5</c:v>
                </c:pt>
                <c:pt idx="488">
                  <c:v>2.5</c:v>
                </c:pt>
                <c:pt idx="489">
                  <c:v>2.5</c:v>
                </c:pt>
                <c:pt idx="490">
                  <c:v>2.5</c:v>
                </c:pt>
                <c:pt idx="491">
                  <c:v>2.5</c:v>
                </c:pt>
                <c:pt idx="492">
                  <c:v>2.5</c:v>
                </c:pt>
                <c:pt idx="493">
                  <c:v>2.5</c:v>
                </c:pt>
                <c:pt idx="494">
                  <c:v>2.5</c:v>
                </c:pt>
                <c:pt idx="495">
                  <c:v>2.5</c:v>
                </c:pt>
                <c:pt idx="496">
                  <c:v>2.5</c:v>
                </c:pt>
                <c:pt idx="497">
                  <c:v>2.5</c:v>
                </c:pt>
                <c:pt idx="498">
                  <c:v>2.5</c:v>
                </c:pt>
                <c:pt idx="499">
                  <c:v>2.5</c:v>
                </c:pt>
                <c:pt idx="500">
                  <c:v>2.5</c:v>
                </c:pt>
                <c:pt idx="501">
                  <c:v>2.5</c:v>
                </c:pt>
                <c:pt idx="502">
                  <c:v>2.5</c:v>
                </c:pt>
                <c:pt idx="503">
                  <c:v>2.5</c:v>
                </c:pt>
                <c:pt idx="504">
                  <c:v>2.5</c:v>
                </c:pt>
                <c:pt idx="505">
                  <c:v>3</c:v>
                </c:pt>
                <c:pt idx="506">
                  <c:v>3</c:v>
                </c:pt>
                <c:pt idx="507">
                  <c:v>3</c:v>
                </c:pt>
                <c:pt idx="508">
                  <c:v>3</c:v>
                </c:pt>
                <c:pt idx="509">
                  <c:v>3</c:v>
                </c:pt>
                <c:pt idx="510">
                  <c:v>3</c:v>
                </c:pt>
                <c:pt idx="511">
                  <c:v>4</c:v>
                </c:pt>
                <c:pt idx="512">
                  <c:v>4</c:v>
                </c:pt>
                <c:pt idx="513">
                  <c:v>4</c:v>
                </c:pt>
                <c:pt idx="514">
                  <c:v>4</c:v>
                </c:pt>
                <c:pt idx="515">
                  <c:v>4</c:v>
                </c:pt>
                <c:pt idx="516">
                  <c:v>4</c:v>
                </c:pt>
                <c:pt idx="517">
                  <c:v>4</c:v>
                </c:pt>
                <c:pt idx="518">
                  <c:v>4</c:v>
                </c:pt>
                <c:pt idx="519">
                  <c:v>4</c:v>
                </c:pt>
                <c:pt idx="520">
                  <c:v>4</c:v>
                </c:pt>
                <c:pt idx="521">
                  <c:v>4</c:v>
                </c:pt>
                <c:pt idx="522">
                  <c:v>4</c:v>
                </c:pt>
                <c:pt idx="523">
                  <c:v>4</c:v>
                </c:pt>
                <c:pt idx="524">
                  <c:v>4</c:v>
                </c:pt>
                <c:pt idx="525">
                  <c:v>4.5</c:v>
                </c:pt>
                <c:pt idx="526">
                  <c:v>4.5</c:v>
                </c:pt>
                <c:pt idx="527">
                  <c:v>4.5</c:v>
                </c:pt>
                <c:pt idx="528">
                  <c:v>4.5</c:v>
                </c:pt>
                <c:pt idx="529">
                  <c:v>4.5</c:v>
                </c:pt>
                <c:pt idx="530">
                  <c:v>4.5</c:v>
                </c:pt>
                <c:pt idx="531">
                  <c:v>4.5</c:v>
                </c:pt>
                <c:pt idx="532">
                  <c:v>4.5</c:v>
                </c:pt>
                <c:pt idx="533">
                  <c:v>4.5</c:v>
                </c:pt>
                <c:pt idx="534">
                  <c:v>4.5</c:v>
                </c:pt>
                <c:pt idx="535">
                  <c:v>4.5</c:v>
                </c:pt>
                <c:pt idx="536">
                  <c:v>4.5</c:v>
                </c:pt>
                <c:pt idx="537">
                  <c:v>4.5</c:v>
                </c:pt>
                <c:pt idx="538">
                  <c:v>4.5</c:v>
                </c:pt>
                <c:pt idx="539">
                  <c:v>4.5</c:v>
                </c:pt>
                <c:pt idx="540">
                  <c:v>4.5</c:v>
                </c:pt>
                <c:pt idx="541">
                  <c:v>4.5</c:v>
                </c:pt>
                <c:pt idx="542">
                  <c:v>4.5</c:v>
                </c:pt>
                <c:pt idx="543">
                  <c:v>4.5</c:v>
                </c:pt>
                <c:pt idx="544">
                  <c:v>4.5</c:v>
                </c:pt>
                <c:pt idx="545">
                  <c:v>4.5</c:v>
                </c:pt>
                <c:pt idx="546">
                  <c:v>4.5</c:v>
                </c:pt>
                <c:pt idx="547">
                  <c:v>4.5</c:v>
                </c:pt>
                <c:pt idx="548">
                  <c:v>4.5</c:v>
                </c:pt>
                <c:pt idx="549">
                  <c:v>4.5</c:v>
                </c:pt>
                <c:pt idx="550">
                  <c:v>4.5</c:v>
                </c:pt>
                <c:pt idx="551">
                  <c:v>4.5</c:v>
                </c:pt>
                <c:pt idx="552">
                  <c:v>4.5</c:v>
                </c:pt>
                <c:pt idx="553">
                  <c:v>4.5</c:v>
                </c:pt>
                <c:pt idx="554">
                  <c:v>4.5</c:v>
                </c:pt>
                <c:pt idx="555">
                  <c:v>4.5</c:v>
                </c:pt>
                <c:pt idx="556">
                  <c:v>4.5</c:v>
                </c:pt>
                <c:pt idx="557">
                  <c:v>4.5</c:v>
                </c:pt>
                <c:pt idx="558">
                  <c:v>4.5</c:v>
                </c:pt>
                <c:pt idx="559">
                  <c:v>4.5</c:v>
                </c:pt>
                <c:pt idx="560">
                  <c:v>4.5</c:v>
                </c:pt>
                <c:pt idx="561">
                  <c:v>4.5</c:v>
                </c:pt>
                <c:pt idx="562">
                  <c:v>4.5</c:v>
                </c:pt>
                <c:pt idx="563">
                  <c:v>4.5</c:v>
                </c:pt>
                <c:pt idx="564">
                  <c:v>4.5</c:v>
                </c:pt>
                <c:pt idx="565">
                  <c:v>4.5</c:v>
                </c:pt>
                <c:pt idx="566">
                  <c:v>4.5</c:v>
                </c:pt>
              </c:numCache>
            </c:numRef>
          </c:val>
          <c:smooth val="0"/>
          <c:extLst>
            <c:ext xmlns:c16="http://schemas.microsoft.com/office/drawing/2014/chart" uri="{C3380CC4-5D6E-409C-BE32-E72D297353CC}">
              <c16:uniqueId val="{00000002-C352-49DA-B926-04FBF9008EC1}"/>
            </c:ext>
          </c:extLst>
        </c:ser>
        <c:ser>
          <c:idx val="1"/>
          <c:order val="1"/>
          <c:tx>
            <c:strRef>
              <c:f>Hoja1!$C$5</c:f>
              <c:strCache>
                <c:ptCount val="1"/>
                <c:pt idx="0">
                  <c:v>TBP</c:v>
                </c:pt>
              </c:strCache>
            </c:strRef>
          </c:tx>
          <c:spPr>
            <a:ln w="38100" cap="rnd">
              <a:solidFill>
                <a:schemeClr val="accent2"/>
              </a:solidFill>
              <a:round/>
            </a:ln>
            <a:effectLst/>
          </c:spPr>
          <c:marker>
            <c:symbol val="none"/>
          </c:marker>
          <c:dLbls>
            <c:dLbl>
              <c:idx val="2"/>
              <c:layout>
                <c:manualLayout>
                  <c:x val="-1.3541666666666669E-2"/>
                  <c:y val="-4.33839479392624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52-49DA-B926-04FBF9008EC1}"/>
                </c:ext>
              </c:extLst>
            </c:dLbl>
            <c:dLbl>
              <c:idx val="566"/>
              <c:layout>
                <c:manualLayout>
                  <c:x val="0"/>
                  <c:y val="-2.16919739696312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52-49DA-B926-04FBF9008EC1}"/>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Hoja1!$A$6:$A$572</c:f>
              <c:strCache>
                <c:ptCount val="567"/>
                <c:pt idx="0">
                  <c:v>1 Ene 2016</c:v>
                </c:pt>
                <c:pt idx="1">
                  <c:v>2 Ene</c:v>
                </c:pt>
                <c:pt idx="2">
                  <c:v>3 Ene</c:v>
                </c:pt>
                <c:pt idx="3">
                  <c:v>4 Ene</c:v>
                </c:pt>
                <c:pt idx="4">
                  <c:v>5 Ene</c:v>
                </c:pt>
                <c:pt idx="5">
                  <c:v>6 Ene</c:v>
                </c:pt>
                <c:pt idx="6">
                  <c:v>7 Ene</c:v>
                </c:pt>
                <c:pt idx="7">
                  <c:v>8 Ene</c:v>
                </c:pt>
                <c:pt idx="8">
                  <c:v>9 Ene</c:v>
                </c:pt>
                <c:pt idx="9">
                  <c:v>10 Ene</c:v>
                </c:pt>
                <c:pt idx="10">
                  <c:v>11 Ene</c:v>
                </c:pt>
                <c:pt idx="11">
                  <c:v>12 Ene</c:v>
                </c:pt>
                <c:pt idx="12">
                  <c:v>13 Ene</c:v>
                </c:pt>
                <c:pt idx="13">
                  <c:v>14 Ene</c:v>
                </c:pt>
                <c:pt idx="14">
                  <c:v>15 Ene</c:v>
                </c:pt>
                <c:pt idx="15">
                  <c:v>16 Ene</c:v>
                </c:pt>
                <c:pt idx="16">
                  <c:v>17 Ene</c:v>
                </c:pt>
                <c:pt idx="17">
                  <c:v>18 Ene</c:v>
                </c:pt>
                <c:pt idx="18">
                  <c:v>19 Ene</c:v>
                </c:pt>
                <c:pt idx="19">
                  <c:v>20 Ene</c:v>
                </c:pt>
                <c:pt idx="20">
                  <c:v>21 Ene</c:v>
                </c:pt>
                <c:pt idx="21">
                  <c:v>22 Ene</c:v>
                </c:pt>
                <c:pt idx="22">
                  <c:v>23 Ene</c:v>
                </c:pt>
                <c:pt idx="23">
                  <c:v>24 Ene</c:v>
                </c:pt>
                <c:pt idx="24">
                  <c:v>25 Ene</c:v>
                </c:pt>
                <c:pt idx="25">
                  <c:v>26 Ene</c:v>
                </c:pt>
                <c:pt idx="26">
                  <c:v>27 Ene</c:v>
                </c:pt>
                <c:pt idx="27">
                  <c:v>28 Ene</c:v>
                </c:pt>
                <c:pt idx="28">
                  <c:v>29 Ene</c:v>
                </c:pt>
                <c:pt idx="29">
                  <c:v>30 Ene</c:v>
                </c:pt>
                <c:pt idx="30">
                  <c:v>31 Ene</c:v>
                </c:pt>
                <c:pt idx="31">
                  <c:v>1 Feb</c:v>
                </c:pt>
                <c:pt idx="32">
                  <c:v>2 Feb</c:v>
                </c:pt>
                <c:pt idx="33">
                  <c:v>3 Feb</c:v>
                </c:pt>
                <c:pt idx="34">
                  <c:v>4 Feb</c:v>
                </c:pt>
                <c:pt idx="35">
                  <c:v>5 Feb</c:v>
                </c:pt>
                <c:pt idx="36">
                  <c:v>6 Feb</c:v>
                </c:pt>
                <c:pt idx="37">
                  <c:v>7 Feb</c:v>
                </c:pt>
                <c:pt idx="38">
                  <c:v>8 Feb</c:v>
                </c:pt>
                <c:pt idx="39">
                  <c:v>9 Feb</c:v>
                </c:pt>
                <c:pt idx="40">
                  <c:v>10 Feb</c:v>
                </c:pt>
                <c:pt idx="41">
                  <c:v>11 Feb</c:v>
                </c:pt>
                <c:pt idx="42">
                  <c:v>12 Feb</c:v>
                </c:pt>
                <c:pt idx="43">
                  <c:v>13 Feb</c:v>
                </c:pt>
                <c:pt idx="44">
                  <c:v>14 Feb</c:v>
                </c:pt>
                <c:pt idx="45">
                  <c:v>15 Feb</c:v>
                </c:pt>
                <c:pt idx="46">
                  <c:v>16 Feb</c:v>
                </c:pt>
                <c:pt idx="47">
                  <c:v>17 Feb</c:v>
                </c:pt>
                <c:pt idx="48">
                  <c:v>18 Feb</c:v>
                </c:pt>
                <c:pt idx="49">
                  <c:v>19 Feb</c:v>
                </c:pt>
                <c:pt idx="50">
                  <c:v>20 Feb</c:v>
                </c:pt>
                <c:pt idx="51">
                  <c:v>21 Feb</c:v>
                </c:pt>
                <c:pt idx="52">
                  <c:v>22 Feb</c:v>
                </c:pt>
                <c:pt idx="53">
                  <c:v>23 Feb</c:v>
                </c:pt>
                <c:pt idx="54">
                  <c:v>24 Feb</c:v>
                </c:pt>
                <c:pt idx="55">
                  <c:v>25 Feb</c:v>
                </c:pt>
                <c:pt idx="56">
                  <c:v>26 Feb</c:v>
                </c:pt>
                <c:pt idx="57">
                  <c:v>27 Feb</c:v>
                </c:pt>
                <c:pt idx="58">
                  <c:v>28 Feb</c:v>
                </c:pt>
                <c:pt idx="59">
                  <c:v>29 Feb</c:v>
                </c:pt>
                <c:pt idx="60">
                  <c:v>1 Mar</c:v>
                </c:pt>
                <c:pt idx="61">
                  <c:v>2 Mar</c:v>
                </c:pt>
                <c:pt idx="62">
                  <c:v>3 Mar</c:v>
                </c:pt>
                <c:pt idx="63">
                  <c:v>4 Mar</c:v>
                </c:pt>
                <c:pt idx="64">
                  <c:v>5 Mar</c:v>
                </c:pt>
                <c:pt idx="65">
                  <c:v>6 Mar</c:v>
                </c:pt>
                <c:pt idx="66">
                  <c:v>7 Mar</c:v>
                </c:pt>
                <c:pt idx="67">
                  <c:v>8 Mar</c:v>
                </c:pt>
                <c:pt idx="68">
                  <c:v>9 Mar</c:v>
                </c:pt>
                <c:pt idx="69">
                  <c:v>10 Mar</c:v>
                </c:pt>
                <c:pt idx="70">
                  <c:v>11 Mar</c:v>
                </c:pt>
                <c:pt idx="71">
                  <c:v>12 Mar</c:v>
                </c:pt>
                <c:pt idx="72">
                  <c:v>13 Mar</c:v>
                </c:pt>
                <c:pt idx="73">
                  <c:v>14 Mar</c:v>
                </c:pt>
                <c:pt idx="74">
                  <c:v>15 Mar</c:v>
                </c:pt>
                <c:pt idx="75">
                  <c:v>16 Mar</c:v>
                </c:pt>
                <c:pt idx="76">
                  <c:v>17 Mar</c:v>
                </c:pt>
                <c:pt idx="77">
                  <c:v>18 Mar</c:v>
                </c:pt>
                <c:pt idx="78">
                  <c:v>19 Mar</c:v>
                </c:pt>
                <c:pt idx="79">
                  <c:v>20 Mar</c:v>
                </c:pt>
                <c:pt idx="80">
                  <c:v>21 Mar</c:v>
                </c:pt>
                <c:pt idx="81">
                  <c:v>22 Mar</c:v>
                </c:pt>
                <c:pt idx="82">
                  <c:v>23 Mar</c:v>
                </c:pt>
                <c:pt idx="83">
                  <c:v>24 Mar</c:v>
                </c:pt>
                <c:pt idx="84">
                  <c:v>25 Mar</c:v>
                </c:pt>
                <c:pt idx="85">
                  <c:v>26 Mar</c:v>
                </c:pt>
                <c:pt idx="86">
                  <c:v>27 Mar</c:v>
                </c:pt>
                <c:pt idx="87">
                  <c:v>28 Mar</c:v>
                </c:pt>
                <c:pt idx="88">
                  <c:v>29 Mar</c:v>
                </c:pt>
                <c:pt idx="89">
                  <c:v>30 Mar</c:v>
                </c:pt>
                <c:pt idx="90">
                  <c:v>31 Mar</c:v>
                </c:pt>
                <c:pt idx="91">
                  <c:v>1 Abr</c:v>
                </c:pt>
                <c:pt idx="92">
                  <c:v>2 Abr</c:v>
                </c:pt>
                <c:pt idx="93">
                  <c:v>3 Abr</c:v>
                </c:pt>
                <c:pt idx="94">
                  <c:v>4 Abr</c:v>
                </c:pt>
                <c:pt idx="95">
                  <c:v>5 Abr</c:v>
                </c:pt>
                <c:pt idx="96">
                  <c:v>6 Abr</c:v>
                </c:pt>
                <c:pt idx="97">
                  <c:v>7 Abr</c:v>
                </c:pt>
                <c:pt idx="98">
                  <c:v>8 Abr</c:v>
                </c:pt>
                <c:pt idx="99">
                  <c:v>9 Abr</c:v>
                </c:pt>
                <c:pt idx="100">
                  <c:v>10 Abr</c:v>
                </c:pt>
                <c:pt idx="101">
                  <c:v>11 Abr</c:v>
                </c:pt>
                <c:pt idx="102">
                  <c:v>12 Abr</c:v>
                </c:pt>
                <c:pt idx="103">
                  <c:v>13 Abr</c:v>
                </c:pt>
                <c:pt idx="104">
                  <c:v>14 Abr</c:v>
                </c:pt>
                <c:pt idx="105">
                  <c:v>15 Abr</c:v>
                </c:pt>
                <c:pt idx="106">
                  <c:v>16 Abr</c:v>
                </c:pt>
                <c:pt idx="107">
                  <c:v>17 Abr</c:v>
                </c:pt>
                <c:pt idx="108">
                  <c:v>18 Abr</c:v>
                </c:pt>
                <c:pt idx="109">
                  <c:v>19 Abr</c:v>
                </c:pt>
                <c:pt idx="110">
                  <c:v>20 Abr</c:v>
                </c:pt>
                <c:pt idx="111">
                  <c:v>21 Abr</c:v>
                </c:pt>
                <c:pt idx="112">
                  <c:v>22 Abr</c:v>
                </c:pt>
                <c:pt idx="113">
                  <c:v>23 Abr</c:v>
                </c:pt>
                <c:pt idx="114">
                  <c:v>24 Abr</c:v>
                </c:pt>
                <c:pt idx="115">
                  <c:v>25 Abr</c:v>
                </c:pt>
                <c:pt idx="116">
                  <c:v>26 Abr</c:v>
                </c:pt>
                <c:pt idx="117">
                  <c:v>27 Abr</c:v>
                </c:pt>
                <c:pt idx="118">
                  <c:v>28 Abr</c:v>
                </c:pt>
                <c:pt idx="119">
                  <c:v>29 Abr</c:v>
                </c:pt>
                <c:pt idx="120">
                  <c:v>30 Abr</c:v>
                </c:pt>
                <c:pt idx="121">
                  <c:v>1 May</c:v>
                </c:pt>
                <c:pt idx="122">
                  <c:v>2 May</c:v>
                </c:pt>
                <c:pt idx="123">
                  <c:v>3 May</c:v>
                </c:pt>
                <c:pt idx="124">
                  <c:v>4 May</c:v>
                </c:pt>
                <c:pt idx="125">
                  <c:v>5 May</c:v>
                </c:pt>
                <c:pt idx="126">
                  <c:v>6 May</c:v>
                </c:pt>
                <c:pt idx="127">
                  <c:v>7 May</c:v>
                </c:pt>
                <c:pt idx="128">
                  <c:v>8 May</c:v>
                </c:pt>
                <c:pt idx="129">
                  <c:v>9 May</c:v>
                </c:pt>
                <c:pt idx="130">
                  <c:v>10 May</c:v>
                </c:pt>
                <c:pt idx="131">
                  <c:v>11 May</c:v>
                </c:pt>
                <c:pt idx="132">
                  <c:v>12 May</c:v>
                </c:pt>
                <c:pt idx="133">
                  <c:v>13 May</c:v>
                </c:pt>
                <c:pt idx="134">
                  <c:v>14 May</c:v>
                </c:pt>
                <c:pt idx="135">
                  <c:v>15 May</c:v>
                </c:pt>
                <c:pt idx="136">
                  <c:v>16 May</c:v>
                </c:pt>
                <c:pt idx="137">
                  <c:v>17 May</c:v>
                </c:pt>
                <c:pt idx="138">
                  <c:v>18 May</c:v>
                </c:pt>
                <c:pt idx="139">
                  <c:v>19 May</c:v>
                </c:pt>
                <c:pt idx="140">
                  <c:v>20 May</c:v>
                </c:pt>
                <c:pt idx="141">
                  <c:v>21 May</c:v>
                </c:pt>
                <c:pt idx="142">
                  <c:v>22 May</c:v>
                </c:pt>
                <c:pt idx="143">
                  <c:v>23 May</c:v>
                </c:pt>
                <c:pt idx="144">
                  <c:v>24 May</c:v>
                </c:pt>
                <c:pt idx="145">
                  <c:v>25 May</c:v>
                </c:pt>
                <c:pt idx="146">
                  <c:v>26 May</c:v>
                </c:pt>
                <c:pt idx="147">
                  <c:v>27 May</c:v>
                </c:pt>
                <c:pt idx="148">
                  <c:v>28 May</c:v>
                </c:pt>
                <c:pt idx="149">
                  <c:v>29 May</c:v>
                </c:pt>
                <c:pt idx="150">
                  <c:v>30 May</c:v>
                </c:pt>
                <c:pt idx="151">
                  <c:v>31 May</c:v>
                </c:pt>
                <c:pt idx="152">
                  <c:v>1 Jun</c:v>
                </c:pt>
                <c:pt idx="153">
                  <c:v>2 Jun</c:v>
                </c:pt>
                <c:pt idx="154">
                  <c:v>3 Jun</c:v>
                </c:pt>
                <c:pt idx="155">
                  <c:v>4 Jun</c:v>
                </c:pt>
                <c:pt idx="156">
                  <c:v>5 Jun</c:v>
                </c:pt>
                <c:pt idx="157">
                  <c:v>6 Jun</c:v>
                </c:pt>
                <c:pt idx="158">
                  <c:v>7 Jun</c:v>
                </c:pt>
                <c:pt idx="159">
                  <c:v>8 Jun</c:v>
                </c:pt>
                <c:pt idx="160">
                  <c:v>9 Jun</c:v>
                </c:pt>
                <c:pt idx="161">
                  <c:v>10 Jun</c:v>
                </c:pt>
                <c:pt idx="162">
                  <c:v>11 Jun</c:v>
                </c:pt>
                <c:pt idx="163">
                  <c:v>12 Jun</c:v>
                </c:pt>
                <c:pt idx="164">
                  <c:v>13 Jun</c:v>
                </c:pt>
                <c:pt idx="165">
                  <c:v>14 Jun</c:v>
                </c:pt>
                <c:pt idx="166">
                  <c:v>15 Jun</c:v>
                </c:pt>
                <c:pt idx="167">
                  <c:v>16 Jun</c:v>
                </c:pt>
                <c:pt idx="168">
                  <c:v>17 Jun</c:v>
                </c:pt>
                <c:pt idx="169">
                  <c:v>18 Jun</c:v>
                </c:pt>
                <c:pt idx="170">
                  <c:v>19 Jun</c:v>
                </c:pt>
                <c:pt idx="171">
                  <c:v>20 Jun</c:v>
                </c:pt>
                <c:pt idx="172">
                  <c:v>21 Jun</c:v>
                </c:pt>
                <c:pt idx="173">
                  <c:v>22 Jun</c:v>
                </c:pt>
                <c:pt idx="174">
                  <c:v>23 Jun</c:v>
                </c:pt>
                <c:pt idx="175">
                  <c:v>24 Jun</c:v>
                </c:pt>
                <c:pt idx="176">
                  <c:v>25 Jun</c:v>
                </c:pt>
                <c:pt idx="177">
                  <c:v>26 Jun</c:v>
                </c:pt>
                <c:pt idx="178">
                  <c:v>27 Jun</c:v>
                </c:pt>
                <c:pt idx="179">
                  <c:v>28 Jun</c:v>
                </c:pt>
                <c:pt idx="180">
                  <c:v>29 Jun</c:v>
                </c:pt>
                <c:pt idx="181">
                  <c:v>30 Jun</c:v>
                </c:pt>
                <c:pt idx="182">
                  <c:v>1 Jul</c:v>
                </c:pt>
                <c:pt idx="183">
                  <c:v>2 Jul</c:v>
                </c:pt>
                <c:pt idx="184">
                  <c:v>3 Jul</c:v>
                </c:pt>
                <c:pt idx="185">
                  <c:v>4 Jul</c:v>
                </c:pt>
                <c:pt idx="186">
                  <c:v>5 Jul</c:v>
                </c:pt>
                <c:pt idx="187">
                  <c:v>6 Jul</c:v>
                </c:pt>
                <c:pt idx="188">
                  <c:v>7 Jul</c:v>
                </c:pt>
                <c:pt idx="189">
                  <c:v>8 Jul</c:v>
                </c:pt>
                <c:pt idx="190">
                  <c:v>9 Jul</c:v>
                </c:pt>
                <c:pt idx="191">
                  <c:v>10 Jul</c:v>
                </c:pt>
                <c:pt idx="192">
                  <c:v>11 Jul</c:v>
                </c:pt>
                <c:pt idx="193">
                  <c:v>12 Jul</c:v>
                </c:pt>
                <c:pt idx="194">
                  <c:v>13 Jul</c:v>
                </c:pt>
                <c:pt idx="195">
                  <c:v>14 Jul</c:v>
                </c:pt>
                <c:pt idx="196">
                  <c:v>15 Jul</c:v>
                </c:pt>
                <c:pt idx="197">
                  <c:v>16 Jul</c:v>
                </c:pt>
                <c:pt idx="198">
                  <c:v>17 Jul</c:v>
                </c:pt>
                <c:pt idx="199">
                  <c:v>18 Jul</c:v>
                </c:pt>
                <c:pt idx="200">
                  <c:v>19 Jul</c:v>
                </c:pt>
                <c:pt idx="201">
                  <c:v>20 Jul</c:v>
                </c:pt>
                <c:pt idx="202">
                  <c:v>21 Jul</c:v>
                </c:pt>
                <c:pt idx="203">
                  <c:v>22 Jul</c:v>
                </c:pt>
                <c:pt idx="204">
                  <c:v>23 Jul</c:v>
                </c:pt>
                <c:pt idx="205">
                  <c:v>24 Jul</c:v>
                </c:pt>
                <c:pt idx="206">
                  <c:v>25 Jul</c:v>
                </c:pt>
                <c:pt idx="207">
                  <c:v>26 Jul</c:v>
                </c:pt>
                <c:pt idx="208">
                  <c:v>27 Jul</c:v>
                </c:pt>
                <c:pt idx="209">
                  <c:v>28 Jul</c:v>
                </c:pt>
                <c:pt idx="210">
                  <c:v>29 Jul</c:v>
                </c:pt>
                <c:pt idx="211">
                  <c:v>30 Jul</c:v>
                </c:pt>
                <c:pt idx="212">
                  <c:v>31 Jul</c:v>
                </c:pt>
                <c:pt idx="213">
                  <c:v>1 Ago</c:v>
                </c:pt>
                <c:pt idx="214">
                  <c:v>2 Ago</c:v>
                </c:pt>
                <c:pt idx="215">
                  <c:v>3 Ago</c:v>
                </c:pt>
                <c:pt idx="216">
                  <c:v>4 Ago</c:v>
                </c:pt>
                <c:pt idx="217">
                  <c:v>5 Ago</c:v>
                </c:pt>
                <c:pt idx="218">
                  <c:v>6 Ago</c:v>
                </c:pt>
                <c:pt idx="219">
                  <c:v>7 Ago</c:v>
                </c:pt>
                <c:pt idx="220">
                  <c:v>8 Ago</c:v>
                </c:pt>
                <c:pt idx="221">
                  <c:v>9 Ago</c:v>
                </c:pt>
                <c:pt idx="222">
                  <c:v>10 Ago</c:v>
                </c:pt>
                <c:pt idx="223">
                  <c:v>11 Ago</c:v>
                </c:pt>
                <c:pt idx="224">
                  <c:v>12 Ago</c:v>
                </c:pt>
                <c:pt idx="225">
                  <c:v>13 Ago</c:v>
                </c:pt>
                <c:pt idx="226">
                  <c:v>14 Ago</c:v>
                </c:pt>
                <c:pt idx="227">
                  <c:v>15 Ago</c:v>
                </c:pt>
                <c:pt idx="228">
                  <c:v>16 Ago</c:v>
                </c:pt>
                <c:pt idx="229">
                  <c:v>17 Ago</c:v>
                </c:pt>
                <c:pt idx="230">
                  <c:v>18 Ago</c:v>
                </c:pt>
                <c:pt idx="231">
                  <c:v>19 Ago</c:v>
                </c:pt>
                <c:pt idx="232">
                  <c:v>20 Ago</c:v>
                </c:pt>
                <c:pt idx="233">
                  <c:v>21 Ago</c:v>
                </c:pt>
                <c:pt idx="234">
                  <c:v>22 Ago</c:v>
                </c:pt>
                <c:pt idx="235">
                  <c:v>23 Ago</c:v>
                </c:pt>
                <c:pt idx="236">
                  <c:v>24 Ago</c:v>
                </c:pt>
                <c:pt idx="237">
                  <c:v>25 Ago</c:v>
                </c:pt>
                <c:pt idx="238">
                  <c:v>26 Ago</c:v>
                </c:pt>
                <c:pt idx="239">
                  <c:v>27 Ago</c:v>
                </c:pt>
                <c:pt idx="240">
                  <c:v>28 Ago</c:v>
                </c:pt>
                <c:pt idx="241">
                  <c:v>29 Ago</c:v>
                </c:pt>
                <c:pt idx="242">
                  <c:v>30 Ago</c:v>
                </c:pt>
                <c:pt idx="243">
                  <c:v>31 Ago</c:v>
                </c:pt>
                <c:pt idx="244">
                  <c:v>1 Set</c:v>
                </c:pt>
                <c:pt idx="245">
                  <c:v>2 Set</c:v>
                </c:pt>
                <c:pt idx="246">
                  <c:v>3 Set</c:v>
                </c:pt>
                <c:pt idx="247">
                  <c:v>4 Set</c:v>
                </c:pt>
                <c:pt idx="248">
                  <c:v>5 Set</c:v>
                </c:pt>
                <c:pt idx="249">
                  <c:v>6 Set</c:v>
                </c:pt>
                <c:pt idx="250">
                  <c:v>7 Set</c:v>
                </c:pt>
                <c:pt idx="251">
                  <c:v>8 Set</c:v>
                </c:pt>
                <c:pt idx="252">
                  <c:v>9 Set</c:v>
                </c:pt>
                <c:pt idx="253">
                  <c:v>10 Set</c:v>
                </c:pt>
                <c:pt idx="254">
                  <c:v>11 Set</c:v>
                </c:pt>
                <c:pt idx="255">
                  <c:v>12 Set</c:v>
                </c:pt>
                <c:pt idx="256">
                  <c:v>13 Set</c:v>
                </c:pt>
                <c:pt idx="257">
                  <c:v>14 Set</c:v>
                </c:pt>
                <c:pt idx="258">
                  <c:v>15 Set</c:v>
                </c:pt>
                <c:pt idx="259">
                  <c:v>16 Set</c:v>
                </c:pt>
                <c:pt idx="260">
                  <c:v>17 Set</c:v>
                </c:pt>
                <c:pt idx="261">
                  <c:v>18 Set</c:v>
                </c:pt>
                <c:pt idx="262">
                  <c:v>19 Set</c:v>
                </c:pt>
                <c:pt idx="263">
                  <c:v>20 Set</c:v>
                </c:pt>
                <c:pt idx="264">
                  <c:v>21 Set</c:v>
                </c:pt>
                <c:pt idx="265">
                  <c:v>22 Set</c:v>
                </c:pt>
                <c:pt idx="266">
                  <c:v>23 Set</c:v>
                </c:pt>
                <c:pt idx="267">
                  <c:v>24 Set</c:v>
                </c:pt>
                <c:pt idx="268">
                  <c:v>25 Set</c:v>
                </c:pt>
                <c:pt idx="269">
                  <c:v>26 Set</c:v>
                </c:pt>
                <c:pt idx="270">
                  <c:v>27 Set</c:v>
                </c:pt>
                <c:pt idx="271">
                  <c:v>28 Set</c:v>
                </c:pt>
                <c:pt idx="272">
                  <c:v>29 Set</c:v>
                </c:pt>
                <c:pt idx="273">
                  <c:v>30 Set</c:v>
                </c:pt>
                <c:pt idx="274">
                  <c:v>1 Oct</c:v>
                </c:pt>
                <c:pt idx="275">
                  <c:v>2 Oct</c:v>
                </c:pt>
                <c:pt idx="276">
                  <c:v>3 Oct</c:v>
                </c:pt>
                <c:pt idx="277">
                  <c:v>4 Oct</c:v>
                </c:pt>
                <c:pt idx="278">
                  <c:v>5 Oct</c:v>
                </c:pt>
                <c:pt idx="279">
                  <c:v>6 Oct</c:v>
                </c:pt>
                <c:pt idx="280">
                  <c:v>7 Oct</c:v>
                </c:pt>
                <c:pt idx="281">
                  <c:v>8 Oct</c:v>
                </c:pt>
                <c:pt idx="282">
                  <c:v>9 Oct</c:v>
                </c:pt>
                <c:pt idx="283">
                  <c:v>10 Oct</c:v>
                </c:pt>
                <c:pt idx="284">
                  <c:v>11 Oct</c:v>
                </c:pt>
                <c:pt idx="285">
                  <c:v>12 Oct</c:v>
                </c:pt>
                <c:pt idx="286">
                  <c:v>13 Oct</c:v>
                </c:pt>
                <c:pt idx="287">
                  <c:v>14 Oct</c:v>
                </c:pt>
                <c:pt idx="288">
                  <c:v>15 Oct</c:v>
                </c:pt>
                <c:pt idx="289">
                  <c:v>16 Oct</c:v>
                </c:pt>
                <c:pt idx="290">
                  <c:v>17 Oct</c:v>
                </c:pt>
                <c:pt idx="291">
                  <c:v>18 Oct</c:v>
                </c:pt>
                <c:pt idx="292">
                  <c:v>19 Oct</c:v>
                </c:pt>
                <c:pt idx="293">
                  <c:v>20 Oct</c:v>
                </c:pt>
                <c:pt idx="294">
                  <c:v>21 Oct</c:v>
                </c:pt>
                <c:pt idx="295">
                  <c:v>22 Oct</c:v>
                </c:pt>
                <c:pt idx="296">
                  <c:v>23 Oct</c:v>
                </c:pt>
                <c:pt idx="297">
                  <c:v>24 Oct</c:v>
                </c:pt>
                <c:pt idx="298">
                  <c:v>25 Oct</c:v>
                </c:pt>
                <c:pt idx="299">
                  <c:v>26 Oct</c:v>
                </c:pt>
                <c:pt idx="300">
                  <c:v>27 Oct</c:v>
                </c:pt>
                <c:pt idx="301">
                  <c:v>28 Oct</c:v>
                </c:pt>
                <c:pt idx="302">
                  <c:v>29 Oct</c:v>
                </c:pt>
                <c:pt idx="303">
                  <c:v>30 Oct</c:v>
                </c:pt>
                <c:pt idx="304">
                  <c:v>31 Oct</c:v>
                </c:pt>
                <c:pt idx="305">
                  <c:v>1 Nov</c:v>
                </c:pt>
                <c:pt idx="306">
                  <c:v>2 Nov</c:v>
                </c:pt>
                <c:pt idx="307">
                  <c:v>3 Nov</c:v>
                </c:pt>
                <c:pt idx="308">
                  <c:v>4 Nov</c:v>
                </c:pt>
                <c:pt idx="309">
                  <c:v>5 Nov</c:v>
                </c:pt>
                <c:pt idx="310">
                  <c:v>6 Nov</c:v>
                </c:pt>
                <c:pt idx="311">
                  <c:v>7 Nov</c:v>
                </c:pt>
                <c:pt idx="312">
                  <c:v>8 Nov</c:v>
                </c:pt>
                <c:pt idx="313">
                  <c:v>9 Nov</c:v>
                </c:pt>
                <c:pt idx="314">
                  <c:v>10 Nov</c:v>
                </c:pt>
                <c:pt idx="315">
                  <c:v>11 Nov</c:v>
                </c:pt>
                <c:pt idx="316">
                  <c:v>12 Nov</c:v>
                </c:pt>
                <c:pt idx="317">
                  <c:v>13 Nov</c:v>
                </c:pt>
                <c:pt idx="318">
                  <c:v>14 Nov</c:v>
                </c:pt>
                <c:pt idx="319">
                  <c:v>15 Nov</c:v>
                </c:pt>
                <c:pt idx="320">
                  <c:v>16 Nov</c:v>
                </c:pt>
                <c:pt idx="321">
                  <c:v>17 Nov</c:v>
                </c:pt>
                <c:pt idx="322">
                  <c:v>18 Nov</c:v>
                </c:pt>
                <c:pt idx="323">
                  <c:v>19 Nov</c:v>
                </c:pt>
                <c:pt idx="324">
                  <c:v>20 Nov</c:v>
                </c:pt>
                <c:pt idx="325">
                  <c:v>21 Nov</c:v>
                </c:pt>
                <c:pt idx="326">
                  <c:v>22 Nov</c:v>
                </c:pt>
                <c:pt idx="327">
                  <c:v>23 Nov</c:v>
                </c:pt>
                <c:pt idx="328">
                  <c:v>24 Nov</c:v>
                </c:pt>
                <c:pt idx="329">
                  <c:v>25 Nov</c:v>
                </c:pt>
                <c:pt idx="330">
                  <c:v>26 Nov</c:v>
                </c:pt>
                <c:pt idx="331">
                  <c:v>27 Nov</c:v>
                </c:pt>
                <c:pt idx="332">
                  <c:v>28 Nov</c:v>
                </c:pt>
                <c:pt idx="333">
                  <c:v>29 Nov</c:v>
                </c:pt>
                <c:pt idx="334">
                  <c:v>30 Nov</c:v>
                </c:pt>
                <c:pt idx="335">
                  <c:v>1 Dic</c:v>
                </c:pt>
                <c:pt idx="336">
                  <c:v>2 Dic</c:v>
                </c:pt>
                <c:pt idx="337">
                  <c:v>3 Dic</c:v>
                </c:pt>
                <c:pt idx="338">
                  <c:v>4 Dic</c:v>
                </c:pt>
                <c:pt idx="339">
                  <c:v>5 Dic</c:v>
                </c:pt>
                <c:pt idx="340">
                  <c:v>6 Dic</c:v>
                </c:pt>
                <c:pt idx="341">
                  <c:v>7 Dic</c:v>
                </c:pt>
                <c:pt idx="342">
                  <c:v>8 Dic</c:v>
                </c:pt>
                <c:pt idx="343">
                  <c:v>9 Dic</c:v>
                </c:pt>
                <c:pt idx="344">
                  <c:v>10 Dic</c:v>
                </c:pt>
                <c:pt idx="345">
                  <c:v>11 Dic</c:v>
                </c:pt>
                <c:pt idx="346">
                  <c:v>12 Dic</c:v>
                </c:pt>
                <c:pt idx="347">
                  <c:v>13 Dic</c:v>
                </c:pt>
                <c:pt idx="348">
                  <c:v>14 Dic</c:v>
                </c:pt>
                <c:pt idx="349">
                  <c:v>15 Dic</c:v>
                </c:pt>
                <c:pt idx="350">
                  <c:v>16 Dic</c:v>
                </c:pt>
                <c:pt idx="351">
                  <c:v>17 Dic</c:v>
                </c:pt>
                <c:pt idx="352">
                  <c:v>18 Dic</c:v>
                </c:pt>
                <c:pt idx="353">
                  <c:v>19 Dic</c:v>
                </c:pt>
                <c:pt idx="354">
                  <c:v>20 Dic</c:v>
                </c:pt>
                <c:pt idx="355">
                  <c:v>21 Dic</c:v>
                </c:pt>
                <c:pt idx="356">
                  <c:v>22 Dic</c:v>
                </c:pt>
                <c:pt idx="357">
                  <c:v>23 Dic</c:v>
                </c:pt>
                <c:pt idx="358">
                  <c:v>24 Dic</c:v>
                </c:pt>
                <c:pt idx="359">
                  <c:v>25 Dic</c:v>
                </c:pt>
                <c:pt idx="360">
                  <c:v>26 Dic</c:v>
                </c:pt>
                <c:pt idx="361">
                  <c:v>27 Dic</c:v>
                </c:pt>
                <c:pt idx="362">
                  <c:v>28 Dic</c:v>
                </c:pt>
                <c:pt idx="363">
                  <c:v>29 Dic</c:v>
                </c:pt>
                <c:pt idx="364">
                  <c:v>30 Dic</c:v>
                </c:pt>
                <c:pt idx="365">
                  <c:v>31 Dic</c:v>
                </c:pt>
                <c:pt idx="366">
                  <c:v>1 Ene 2017</c:v>
                </c:pt>
                <c:pt idx="367">
                  <c:v>2 Ene</c:v>
                </c:pt>
                <c:pt idx="368">
                  <c:v>3 Ene</c:v>
                </c:pt>
                <c:pt idx="369">
                  <c:v>4 Ene</c:v>
                </c:pt>
                <c:pt idx="370">
                  <c:v>5 Ene</c:v>
                </c:pt>
                <c:pt idx="371">
                  <c:v>6 Ene</c:v>
                </c:pt>
                <c:pt idx="372">
                  <c:v>7 Ene</c:v>
                </c:pt>
                <c:pt idx="373">
                  <c:v>8 Ene</c:v>
                </c:pt>
                <c:pt idx="374">
                  <c:v>9 Ene</c:v>
                </c:pt>
                <c:pt idx="375">
                  <c:v>10 Ene</c:v>
                </c:pt>
                <c:pt idx="376">
                  <c:v>11 Ene</c:v>
                </c:pt>
                <c:pt idx="377">
                  <c:v>12 Ene</c:v>
                </c:pt>
                <c:pt idx="378">
                  <c:v>13 Ene</c:v>
                </c:pt>
                <c:pt idx="379">
                  <c:v>14 Ene</c:v>
                </c:pt>
                <c:pt idx="380">
                  <c:v>15 Ene</c:v>
                </c:pt>
                <c:pt idx="381">
                  <c:v>16 Ene</c:v>
                </c:pt>
                <c:pt idx="382">
                  <c:v>17 Ene</c:v>
                </c:pt>
                <c:pt idx="383">
                  <c:v>18 Ene</c:v>
                </c:pt>
                <c:pt idx="384">
                  <c:v>19 Ene</c:v>
                </c:pt>
                <c:pt idx="385">
                  <c:v>20 Ene</c:v>
                </c:pt>
                <c:pt idx="386">
                  <c:v>21 Ene</c:v>
                </c:pt>
                <c:pt idx="387">
                  <c:v>22 Ene</c:v>
                </c:pt>
                <c:pt idx="388">
                  <c:v>23 Ene</c:v>
                </c:pt>
                <c:pt idx="389">
                  <c:v>24 Ene</c:v>
                </c:pt>
                <c:pt idx="390">
                  <c:v>25 Ene</c:v>
                </c:pt>
                <c:pt idx="391">
                  <c:v>26 Ene</c:v>
                </c:pt>
                <c:pt idx="392">
                  <c:v>27 Ene</c:v>
                </c:pt>
                <c:pt idx="393">
                  <c:v>28 Ene</c:v>
                </c:pt>
                <c:pt idx="394">
                  <c:v>29 Ene</c:v>
                </c:pt>
                <c:pt idx="395">
                  <c:v>30 Ene</c:v>
                </c:pt>
                <c:pt idx="396">
                  <c:v>31 Ene</c:v>
                </c:pt>
                <c:pt idx="397">
                  <c:v>1 Feb</c:v>
                </c:pt>
                <c:pt idx="398">
                  <c:v>2 Feb</c:v>
                </c:pt>
                <c:pt idx="399">
                  <c:v>3 Feb</c:v>
                </c:pt>
                <c:pt idx="400">
                  <c:v>4 Feb</c:v>
                </c:pt>
                <c:pt idx="401">
                  <c:v>5 Feb</c:v>
                </c:pt>
                <c:pt idx="402">
                  <c:v>6 Feb</c:v>
                </c:pt>
                <c:pt idx="403">
                  <c:v>7 Feb</c:v>
                </c:pt>
                <c:pt idx="404">
                  <c:v>8 Feb</c:v>
                </c:pt>
                <c:pt idx="405">
                  <c:v>9 Feb</c:v>
                </c:pt>
                <c:pt idx="406">
                  <c:v>10 Feb</c:v>
                </c:pt>
                <c:pt idx="407">
                  <c:v>11 Feb</c:v>
                </c:pt>
                <c:pt idx="408">
                  <c:v>12 Feb</c:v>
                </c:pt>
                <c:pt idx="409">
                  <c:v>13 Feb</c:v>
                </c:pt>
                <c:pt idx="410">
                  <c:v>14 Feb</c:v>
                </c:pt>
                <c:pt idx="411">
                  <c:v>15 Feb</c:v>
                </c:pt>
                <c:pt idx="412">
                  <c:v>16 Feb</c:v>
                </c:pt>
                <c:pt idx="413">
                  <c:v>17 Feb</c:v>
                </c:pt>
                <c:pt idx="414">
                  <c:v>18 Feb</c:v>
                </c:pt>
                <c:pt idx="415">
                  <c:v>19 Feb</c:v>
                </c:pt>
                <c:pt idx="416">
                  <c:v>20 Feb</c:v>
                </c:pt>
                <c:pt idx="417">
                  <c:v>21 Feb</c:v>
                </c:pt>
                <c:pt idx="418">
                  <c:v>22 Feb</c:v>
                </c:pt>
                <c:pt idx="419">
                  <c:v>23 Feb</c:v>
                </c:pt>
                <c:pt idx="420">
                  <c:v>24 Feb</c:v>
                </c:pt>
                <c:pt idx="421">
                  <c:v>25 Feb</c:v>
                </c:pt>
                <c:pt idx="422">
                  <c:v>26 Feb</c:v>
                </c:pt>
                <c:pt idx="423">
                  <c:v>27 Feb</c:v>
                </c:pt>
                <c:pt idx="424">
                  <c:v>28 Feb</c:v>
                </c:pt>
                <c:pt idx="425">
                  <c:v>29 Feb</c:v>
                </c:pt>
                <c:pt idx="426">
                  <c:v>1 Mar</c:v>
                </c:pt>
                <c:pt idx="427">
                  <c:v>2 Mar</c:v>
                </c:pt>
                <c:pt idx="428">
                  <c:v>3 Mar</c:v>
                </c:pt>
                <c:pt idx="429">
                  <c:v>4 Mar</c:v>
                </c:pt>
                <c:pt idx="430">
                  <c:v>5 Mar</c:v>
                </c:pt>
                <c:pt idx="431">
                  <c:v>6 Mar</c:v>
                </c:pt>
                <c:pt idx="432">
                  <c:v>7 Mar</c:v>
                </c:pt>
                <c:pt idx="433">
                  <c:v>8 Mar</c:v>
                </c:pt>
                <c:pt idx="434">
                  <c:v>9 Mar</c:v>
                </c:pt>
                <c:pt idx="435">
                  <c:v>10 Mar</c:v>
                </c:pt>
                <c:pt idx="436">
                  <c:v>11 Mar</c:v>
                </c:pt>
                <c:pt idx="437">
                  <c:v>12 Mar</c:v>
                </c:pt>
                <c:pt idx="438">
                  <c:v>13 Mar</c:v>
                </c:pt>
                <c:pt idx="439">
                  <c:v>14 Mar</c:v>
                </c:pt>
                <c:pt idx="440">
                  <c:v>15 Mar</c:v>
                </c:pt>
                <c:pt idx="441">
                  <c:v>16 Mar</c:v>
                </c:pt>
                <c:pt idx="442">
                  <c:v>17 Mar</c:v>
                </c:pt>
                <c:pt idx="443">
                  <c:v>18 Mar</c:v>
                </c:pt>
                <c:pt idx="444">
                  <c:v>19 Mar</c:v>
                </c:pt>
                <c:pt idx="445">
                  <c:v>20 Mar</c:v>
                </c:pt>
                <c:pt idx="446">
                  <c:v>21 Mar</c:v>
                </c:pt>
                <c:pt idx="447">
                  <c:v>22 Mar</c:v>
                </c:pt>
                <c:pt idx="448">
                  <c:v>23 Mar</c:v>
                </c:pt>
                <c:pt idx="449">
                  <c:v>24 Mar</c:v>
                </c:pt>
                <c:pt idx="450">
                  <c:v>25 Mar</c:v>
                </c:pt>
                <c:pt idx="451">
                  <c:v>26 Mar</c:v>
                </c:pt>
                <c:pt idx="452">
                  <c:v>27 Mar</c:v>
                </c:pt>
                <c:pt idx="453">
                  <c:v>28 Mar</c:v>
                </c:pt>
                <c:pt idx="454">
                  <c:v>29 Mar</c:v>
                </c:pt>
                <c:pt idx="455">
                  <c:v>30 Mar</c:v>
                </c:pt>
                <c:pt idx="456">
                  <c:v>31 Mar</c:v>
                </c:pt>
                <c:pt idx="457">
                  <c:v>1 Abr</c:v>
                </c:pt>
                <c:pt idx="458">
                  <c:v>2 Abr</c:v>
                </c:pt>
                <c:pt idx="459">
                  <c:v>3 Abr</c:v>
                </c:pt>
                <c:pt idx="460">
                  <c:v>4 Abr</c:v>
                </c:pt>
                <c:pt idx="461">
                  <c:v>5 Abr</c:v>
                </c:pt>
                <c:pt idx="462">
                  <c:v>6 Abr</c:v>
                </c:pt>
                <c:pt idx="463">
                  <c:v>7 Abr</c:v>
                </c:pt>
                <c:pt idx="464">
                  <c:v>8 Abr</c:v>
                </c:pt>
                <c:pt idx="465">
                  <c:v>9 Abr</c:v>
                </c:pt>
                <c:pt idx="466">
                  <c:v>10 Abr</c:v>
                </c:pt>
                <c:pt idx="467">
                  <c:v>11 Abr</c:v>
                </c:pt>
                <c:pt idx="468">
                  <c:v>12 Abr</c:v>
                </c:pt>
                <c:pt idx="469">
                  <c:v>13 Abr</c:v>
                </c:pt>
                <c:pt idx="470">
                  <c:v>14 Abr</c:v>
                </c:pt>
                <c:pt idx="471">
                  <c:v>15 Abr</c:v>
                </c:pt>
                <c:pt idx="472">
                  <c:v>16 Abr</c:v>
                </c:pt>
                <c:pt idx="473">
                  <c:v>17 Abr</c:v>
                </c:pt>
                <c:pt idx="474">
                  <c:v>18 Abr</c:v>
                </c:pt>
                <c:pt idx="475">
                  <c:v>19 Abr</c:v>
                </c:pt>
                <c:pt idx="476">
                  <c:v>20 Abr</c:v>
                </c:pt>
                <c:pt idx="477">
                  <c:v>21 Abr</c:v>
                </c:pt>
                <c:pt idx="478">
                  <c:v>22 Abr</c:v>
                </c:pt>
                <c:pt idx="479">
                  <c:v>23 Abr</c:v>
                </c:pt>
                <c:pt idx="480">
                  <c:v>24 Abr</c:v>
                </c:pt>
                <c:pt idx="481">
                  <c:v>25 Abr</c:v>
                </c:pt>
                <c:pt idx="482">
                  <c:v>26 Abr</c:v>
                </c:pt>
                <c:pt idx="483">
                  <c:v>27 Abr</c:v>
                </c:pt>
                <c:pt idx="484">
                  <c:v>28 Abr</c:v>
                </c:pt>
                <c:pt idx="485">
                  <c:v>29 Abr</c:v>
                </c:pt>
                <c:pt idx="486">
                  <c:v>30 Abr</c:v>
                </c:pt>
                <c:pt idx="487">
                  <c:v>1 May</c:v>
                </c:pt>
                <c:pt idx="488">
                  <c:v>2 May</c:v>
                </c:pt>
                <c:pt idx="489">
                  <c:v>3 May</c:v>
                </c:pt>
                <c:pt idx="490">
                  <c:v>4 May</c:v>
                </c:pt>
                <c:pt idx="491">
                  <c:v>5 May</c:v>
                </c:pt>
                <c:pt idx="492">
                  <c:v>6 May</c:v>
                </c:pt>
                <c:pt idx="493">
                  <c:v>7 May</c:v>
                </c:pt>
                <c:pt idx="494">
                  <c:v>8 May</c:v>
                </c:pt>
                <c:pt idx="495">
                  <c:v>9 May</c:v>
                </c:pt>
                <c:pt idx="496">
                  <c:v>10 May</c:v>
                </c:pt>
                <c:pt idx="497">
                  <c:v>11 May</c:v>
                </c:pt>
                <c:pt idx="498">
                  <c:v>12 May</c:v>
                </c:pt>
                <c:pt idx="499">
                  <c:v>13 May</c:v>
                </c:pt>
                <c:pt idx="500">
                  <c:v>14 May</c:v>
                </c:pt>
                <c:pt idx="501">
                  <c:v>15 May</c:v>
                </c:pt>
                <c:pt idx="502">
                  <c:v>16 May</c:v>
                </c:pt>
                <c:pt idx="503">
                  <c:v>17 May</c:v>
                </c:pt>
                <c:pt idx="504">
                  <c:v>18 May</c:v>
                </c:pt>
                <c:pt idx="505">
                  <c:v>19 May</c:v>
                </c:pt>
                <c:pt idx="506">
                  <c:v>20 May</c:v>
                </c:pt>
                <c:pt idx="507">
                  <c:v>21 May</c:v>
                </c:pt>
                <c:pt idx="508">
                  <c:v>22 May</c:v>
                </c:pt>
                <c:pt idx="509">
                  <c:v>23 May</c:v>
                </c:pt>
                <c:pt idx="510">
                  <c:v>24 May</c:v>
                </c:pt>
                <c:pt idx="511">
                  <c:v>25 May</c:v>
                </c:pt>
                <c:pt idx="512">
                  <c:v>26 May</c:v>
                </c:pt>
                <c:pt idx="513">
                  <c:v>27 May</c:v>
                </c:pt>
                <c:pt idx="514">
                  <c:v>28 May</c:v>
                </c:pt>
                <c:pt idx="515">
                  <c:v>29 May</c:v>
                </c:pt>
                <c:pt idx="516">
                  <c:v>30 May</c:v>
                </c:pt>
                <c:pt idx="517">
                  <c:v>31 May</c:v>
                </c:pt>
                <c:pt idx="518">
                  <c:v>1 Jun</c:v>
                </c:pt>
                <c:pt idx="519">
                  <c:v>2 Jun</c:v>
                </c:pt>
                <c:pt idx="520">
                  <c:v>3 Jun</c:v>
                </c:pt>
                <c:pt idx="521">
                  <c:v>4 Jun</c:v>
                </c:pt>
                <c:pt idx="522">
                  <c:v>5 Jun</c:v>
                </c:pt>
                <c:pt idx="523">
                  <c:v>6 Jun</c:v>
                </c:pt>
                <c:pt idx="524">
                  <c:v>7 Jun</c:v>
                </c:pt>
                <c:pt idx="525">
                  <c:v>8 Jun</c:v>
                </c:pt>
                <c:pt idx="526">
                  <c:v>9 Jun</c:v>
                </c:pt>
                <c:pt idx="527">
                  <c:v>10 Jun</c:v>
                </c:pt>
                <c:pt idx="528">
                  <c:v>11 Jun</c:v>
                </c:pt>
                <c:pt idx="529">
                  <c:v>12 Jun</c:v>
                </c:pt>
                <c:pt idx="530">
                  <c:v>13 Jun</c:v>
                </c:pt>
                <c:pt idx="531">
                  <c:v>14 Jun</c:v>
                </c:pt>
                <c:pt idx="532">
                  <c:v>15 Jun</c:v>
                </c:pt>
                <c:pt idx="533">
                  <c:v>16 Jun</c:v>
                </c:pt>
                <c:pt idx="534">
                  <c:v>17 Jun</c:v>
                </c:pt>
                <c:pt idx="535">
                  <c:v>18 Jun</c:v>
                </c:pt>
                <c:pt idx="536">
                  <c:v>19 Jun</c:v>
                </c:pt>
                <c:pt idx="537">
                  <c:v>20 Jun</c:v>
                </c:pt>
                <c:pt idx="538">
                  <c:v>21 Jun</c:v>
                </c:pt>
                <c:pt idx="539">
                  <c:v>22 Jun</c:v>
                </c:pt>
                <c:pt idx="540">
                  <c:v>23 Jun</c:v>
                </c:pt>
                <c:pt idx="541">
                  <c:v>24 Jun</c:v>
                </c:pt>
                <c:pt idx="542">
                  <c:v>25 Jun</c:v>
                </c:pt>
                <c:pt idx="543">
                  <c:v>26 Jun</c:v>
                </c:pt>
                <c:pt idx="544">
                  <c:v>27 Jun</c:v>
                </c:pt>
                <c:pt idx="545">
                  <c:v>28 Jun</c:v>
                </c:pt>
                <c:pt idx="546">
                  <c:v>29 Jun</c:v>
                </c:pt>
                <c:pt idx="547">
                  <c:v>30 Jun</c:v>
                </c:pt>
                <c:pt idx="548">
                  <c:v>1 Jul</c:v>
                </c:pt>
                <c:pt idx="549">
                  <c:v>2 Jul</c:v>
                </c:pt>
                <c:pt idx="550">
                  <c:v>3 Jul</c:v>
                </c:pt>
                <c:pt idx="551">
                  <c:v>4 Jul</c:v>
                </c:pt>
                <c:pt idx="552">
                  <c:v>5 Jul</c:v>
                </c:pt>
                <c:pt idx="553">
                  <c:v>6 Jul</c:v>
                </c:pt>
                <c:pt idx="554">
                  <c:v>7 Jul</c:v>
                </c:pt>
                <c:pt idx="555">
                  <c:v>8 Jul</c:v>
                </c:pt>
                <c:pt idx="556">
                  <c:v>9 Jul</c:v>
                </c:pt>
                <c:pt idx="557">
                  <c:v>10 Jul</c:v>
                </c:pt>
                <c:pt idx="558">
                  <c:v>11 Jul</c:v>
                </c:pt>
                <c:pt idx="559">
                  <c:v>12 Jul</c:v>
                </c:pt>
                <c:pt idx="560">
                  <c:v>13 Jul</c:v>
                </c:pt>
                <c:pt idx="561">
                  <c:v>14 Jul</c:v>
                </c:pt>
                <c:pt idx="562">
                  <c:v>15 Jul</c:v>
                </c:pt>
                <c:pt idx="563">
                  <c:v>16 Jul</c:v>
                </c:pt>
                <c:pt idx="564">
                  <c:v>17 Jul</c:v>
                </c:pt>
                <c:pt idx="565">
                  <c:v>18 Jul</c:v>
                </c:pt>
                <c:pt idx="566">
                  <c:v>19 Jul</c:v>
                </c:pt>
              </c:strCache>
            </c:strRef>
          </c:cat>
          <c:val>
            <c:numRef>
              <c:f>Hoja1!$C$6:$C$572</c:f>
              <c:numCache>
                <c:formatCode>#,##0.00</c:formatCode>
                <c:ptCount val="567"/>
                <c:pt idx="0">
                  <c:v>5.95</c:v>
                </c:pt>
                <c:pt idx="1">
                  <c:v>5.95</c:v>
                </c:pt>
                <c:pt idx="2">
                  <c:v>5.95</c:v>
                </c:pt>
                <c:pt idx="3">
                  <c:v>5.95</c:v>
                </c:pt>
                <c:pt idx="4">
                  <c:v>5.95</c:v>
                </c:pt>
                <c:pt idx="5">
                  <c:v>5.95</c:v>
                </c:pt>
                <c:pt idx="6">
                  <c:v>5.95</c:v>
                </c:pt>
                <c:pt idx="7">
                  <c:v>5.95</c:v>
                </c:pt>
                <c:pt idx="8">
                  <c:v>5.95</c:v>
                </c:pt>
                <c:pt idx="9">
                  <c:v>5.95</c:v>
                </c:pt>
                <c:pt idx="10">
                  <c:v>5.95</c:v>
                </c:pt>
                <c:pt idx="11">
                  <c:v>5.95</c:v>
                </c:pt>
                <c:pt idx="12">
                  <c:v>5.95</c:v>
                </c:pt>
                <c:pt idx="13">
                  <c:v>5.95</c:v>
                </c:pt>
                <c:pt idx="14">
                  <c:v>5.95</c:v>
                </c:pt>
                <c:pt idx="15">
                  <c:v>5.95</c:v>
                </c:pt>
                <c:pt idx="16">
                  <c:v>5.95</c:v>
                </c:pt>
                <c:pt idx="17">
                  <c:v>5.95</c:v>
                </c:pt>
                <c:pt idx="18">
                  <c:v>5.95</c:v>
                </c:pt>
                <c:pt idx="19">
                  <c:v>5.95</c:v>
                </c:pt>
                <c:pt idx="20">
                  <c:v>5.95</c:v>
                </c:pt>
                <c:pt idx="21">
                  <c:v>5.95</c:v>
                </c:pt>
                <c:pt idx="22">
                  <c:v>5.95</c:v>
                </c:pt>
                <c:pt idx="23">
                  <c:v>5.95</c:v>
                </c:pt>
                <c:pt idx="24">
                  <c:v>5.95</c:v>
                </c:pt>
                <c:pt idx="25">
                  <c:v>5.95</c:v>
                </c:pt>
                <c:pt idx="26">
                  <c:v>5.95</c:v>
                </c:pt>
                <c:pt idx="27">
                  <c:v>5.95</c:v>
                </c:pt>
                <c:pt idx="28">
                  <c:v>5.95</c:v>
                </c:pt>
                <c:pt idx="29">
                  <c:v>5.95</c:v>
                </c:pt>
                <c:pt idx="30">
                  <c:v>5.95</c:v>
                </c:pt>
                <c:pt idx="31">
                  <c:v>5.95</c:v>
                </c:pt>
                <c:pt idx="32">
                  <c:v>5.95</c:v>
                </c:pt>
                <c:pt idx="33">
                  <c:v>5.95</c:v>
                </c:pt>
                <c:pt idx="34">
                  <c:v>5.95</c:v>
                </c:pt>
                <c:pt idx="35">
                  <c:v>5.95</c:v>
                </c:pt>
                <c:pt idx="36">
                  <c:v>5.95</c:v>
                </c:pt>
                <c:pt idx="37">
                  <c:v>5.95</c:v>
                </c:pt>
                <c:pt idx="38">
                  <c:v>5.95</c:v>
                </c:pt>
                <c:pt idx="39">
                  <c:v>5.95</c:v>
                </c:pt>
                <c:pt idx="40">
                  <c:v>5.95</c:v>
                </c:pt>
                <c:pt idx="41">
                  <c:v>5.9</c:v>
                </c:pt>
                <c:pt idx="42">
                  <c:v>5.9</c:v>
                </c:pt>
                <c:pt idx="43">
                  <c:v>5.9</c:v>
                </c:pt>
                <c:pt idx="44">
                  <c:v>5.9</c:v>
                </c:pt>
                <c:pt idx="45">
                  <c:v>5.9</c:v>
                </c:pt>
                <c:pt idx="46">
                  <c:v>5.9</c:v>
                </c:pt>
                <c:pt idx="47">
                  <c:v>5.9</c:v>
                </c:pt>
                <c:pt idx="48">
                  <c:v>5.75</c:v>
                </c:pt>
                <c:pt idx="49">
                  <c:v>5.75</c:v>
                </c:pt>
                <c:pt idx="50">
                  <c:v>5.75</c:v>
                </c:pt>
                <c:pt idx="51">
                  <c:v>5.75</c:v>
                </c:pt>
                <c:pt idx="52">
                  <c:v>5.75</c:v>
                </c:pt>
                <c:pt idx="53">
                  <c:v>5.75</c:v>
                </c:pt>
                <c:pt idx="54">
                  <c:v>5.75</c:v>
                </c:pt>
                <c:pt idx="55">
                  <c:v>5.7</c:v>
                </c:pt>
                <c:pt idx="56">
                  <c:v>5.7</c:v>
                </c:pt>
                <c:pt idx="57">
                  <c:v>5.7</c:v>
                </c:pt>
                <c:pt idx="58">
                  <c:v>5.7</c:v>
                </c:pt>
                <c:pt idx="59">
                  <c:v>5.7</c:v>
                </c:pt>
                <c:pt idx="60">
                  <c:v>5.7</c:v>
                </c:pt>
                <c:pt idx="61">
                  <c:v>5.7</c:v>
                </c:pt>
                <c:pt idx="62">
                  <c:v>5.6</c:v>
                </c:pt>
                <c:pt idx="63">
                  <c:v>5.6</c:v>
                </c:pt>
                <c:pt idx="64">
                  <c:v>5.6</c:v>
                </c:pt>
                <c:pt idx="65">
                  <c:v>5.6</c:v>
                </c:pt>
                <c:pt idx="66">
                  <c:v>5.6</c:v>
                </c:pt>
                <c:pt idx="67">
                  <c:v>5.6</c:v>
                </c:pt>
                <c:pt idx="68">
                  <c:v>5.6</c:v>
                </c:pt>
                <c:pt idx="69">
                  <c:v>5.65</c:v>
                </c:pt>
                <c:pt idx="70">
                  <c:v>5.65</c:v>
                </c:pt>
                <c:pt idx="71">
                  <c:v>5.65</c:v>
                </c:pt>
                <c:pt idx="72">
                  <c:v>5.65</c:v>
                </c:pt>
                <c:pt idx="73">
                  <c:v>5.65</c:v>
                </c:pt>
                <c:pt idx="74">
                  <c:v>5.65</c:v>
                </c:pt>
                <c:pt idx="75">
                  <c:v>5.65</c:v>
                </c:pt>
                <c:pt idx="76">
                  <c:v>5.55</c:v>
                </c:pt>
                <c:pt idx="77">
                  <c:v>5.55</c:v>
                </c:pt>
                <c:pt idx="78">
                  <c:v>5.55</c:v>
                </c:pt>
                <c:pt idx="79">
                  <c:v>5.55</c:v>
                </c:pt>
                <c:pt idx="80">
                  <c:v>5.55</c:v>
                </c:pt>
                <c:pt idx="81">
                  <c:v>5.55</c:v>
                </c:pt>
                <c:pt idx="82">
                  <c:v>5.55</c:v>
                </c:pt>
                <c:pt idx="83">
                  <c:v>5.65</c:v>
                </c:pt>
                <c:pt idx="84">
                  <c:v>5.65</c:v>
                </c:pt>
                <c:pt idx="85">
                  <c:v>5.65</c:v>
                </c:pt>
                <c:pt idx="86">
                  <c:v>5.65</c:v>
                </c:pt>
                <c:pt idx="87">
                  <c:v>5.65</c:v>
                </c:pt>
                <c:pt idx="88">
                  <c:v>5.65</c:v>
                </c:pt>
                <c:pt idx="89">
                  <c:v>5.65</c:v>
                </c:pt>
                <c:pt idx="90">
                  <c:v>5.7</c:v>
                </c:pt>
                <c:pt idx="91">
                  <c:v>5.7</c:v>
                </c:pt>
                <c:pt idx="92">
                  <c:v>5.7</c:v>
                </c:pt>
                <c:pt idx="93">
                  <c:v>5.7</c:v>
                </c:pt>
                <c:pt idx="94">
                  <c:v>5.7</c:v>
                </c:pt>
                <c:pt idx="95">
                  <c:v>5.7</c:v>
                </c:pt>
                <c:pt idx="96">
                  <c:v>5.7</c:v>
                </c:pt>
                <c:pt idx="97">
                  <c:v>5.45</c:v>
                </c:pt>
                <c:pt idx="98">
                  <c:v>5.45</c:v>
                </c:pt>
                <c:pt idx="99">
                  <c:v>5.45</c:v>
                </c:pt>
                <c:pt idx="100">
                  <c:v>5.45</c:v>
                </c:pt>
                <c:pt idx="101">
                  <c:v>5.45</c:v>
                </c:pt>
                <c:pt idx="102">
                  <c:v>5.45</c:v>
                </c:pt>
                <c:pt idx="103">
                  <c:v>5.45</c:v>
                </c:pt>
                <c:pt idx="104">
                  <c:v>5.55</c:v>
                </c:pt>
                <c:pt idx="105">
                  <c:v>5.55</c:v>
                </c:pt>
                <c:pt idx="106">
                  <c:v>5.55</c:v>
                </c:pt>
                <c:pt idx="107">
                  <c:v>5.55</c:v>
                </c:pt>
                <c:pt idx="108">
                  <c:v>5.55</c:v>
                </c:pt>
                <c:pt idx="109">
                  <c:v>5.55</c:v>
                </c:pt>
                <c:pt idx="110">
                  <c:v>5.55</c:v>
                </c:pt>
                <c:pt idx="111">
                  <c:v>5.5</c:v>
                </c:pt>
                <c:pt idx="112">
                  <c:v>5.5</c:v>
                </c:pt>
                <c:pt idx="113">
                  <c:v>5.5</c:v>
                </c:pt>
                <c:pt idx="114">
                  <c:v>5.5</c:v>
                </c:pt>
                <c:pt idx="115">
                  <c:v>5.5</c:v>
                </c:pt>
                <c:pt idx="116">
                  <c:v>5.5</c:v>
                </c:pt>
                <c:pt idx="117">
                  <c:v>5.5</c:v>
                </c:pt>
                <c:pt idx="118">
                  <c:v>5.55</c:v>
                </c:pt>
                <c:pt idx="119">
                  <c:v>5.55</c:v>
                </c:pt>
                <c:pt idx="120">
                  <c:v>5.55</c:v>
                </c:pt>
                <c:pt idx="121">
                  <c:v>5.55</c:v>
                </c:pt>
                <c:pt idx="122">
                  <c:v>5.55</c:v>
                </c:pt>
                <c:pt idx="123">
                  <c:v>5.55</c:v>
                </c:pt>
                <c:pt idx="124">
                  <c:v>5.55</c:v>
                </c:pt>
                <c:pt idx="125">
                  <c:v>5.35</c:v>
                </c:pt>
                <c:pt idx="126">
                  <c:v>5.35</c:v>
                </c:pt>
                <c:pt idx="127">
                  <c:v>5.35</c:v>
                </c:pt>
                <c:pt idx="128">
                  <c:v>5.35</c:v>
                </c:pt>
                <c:pt idx="129">
                  <c:v>5.35</c:v>
                </c:pt>
                <c:pt idx="130">
                  <c:v>5.35</c:v>
                </c:pt>
                <c:pt idx="131">
                  <c:v>5.35</c:v>
                </c:pt>
                <c:pt idx="132">
                  <c:v>5.4</c:v>
                </c:pt>
                <c:pt idx="133">
                  <c:v>5.4</c:v>
                </c:pt>
                <c:pt idx="134">
                  <c:v>5.4</c:v>
                </c:pt>
                <c:pt idx="135">
                  <c:v>5.4</c:v>
                </c:pt>
                <c:pt idx="136">
                  <c:v>5.4</c:v>
                </c:pt>
                <c:pt idx="137">
                  <c:v>5.4</c:v>
                </c:pt>
                <c:pt idx="138">
                  <c:v>5.4</c:v>
                </c:pt>
                <c:pt idx="139">
                  <c:v>5.3</c:v>
                </c:pt>
                <c:pt idx="140">
                  <c:v>5.3</c:v>
                </c:pt>
                <c:pt idx="141">
                  <c:v>5.3</c:v>
                </c:pt>
                <c:pt idx="142">
                  <c:v>5.3</c:v>
                </c:pt>
                <c:pt idx="143">
                  <c:v>5.3</c:v>
                </c:pt>
                <c:pt idx="144">
                  <c:v>5.3</c:v>
                </c:pt>
                <c:pt idx="145">
                  <c:v>5.3</c:v>
                </c:pt>
                <c:pt idx="146">
                  <c:v>5.4</c:v>
                </c:pt>
                <c:pt idx="147">
                  <c:v>5.4</c:v>
                </c:pt>
                <c:pt idx="148">
                  <c:v>5.4</c:v>
                </c:pt>
                <c:pt idx="149">
                  <c:v>5.4</c:v>
                </c:pt>
                <c:pt idx="150">
                  <c:v>5.4</c:v>
                </c:pt>
                <c:pt idx="151">
                  <c:v>5.4</c:v>
                </c:pt>
                <c:pt idx="152">
                  <c:v>5.4</c:v>
                </c:pt>
                <c:pt idx="153">
                  <c:v>5.35</c:v>
                </c:pt>
                <c:pt idx="154">
                  <c:v>5.35</c:v>
                </c:pt>
                <c:pt idx="155">
                  <c:v>5.35</c:v>
                </c:pt>
                <c:pt idx="156">
                  <c:v>5.35</c:v>
                </c:pt>
                <c:pt idx="157">
                  <c:v>5.35</c:v>
                </c:pt>
                <c:pt idx="158">
                  <c:v>5.35</c:v>
                </c:pt>
                <c:pt idx="159">
                  <c:v>5.35</c:v>
                </c:pt>
                <c:pt idx="160">
                  <c:v>5.3</c:v>
                </c:pt>
                <c:pt idx="161">
                  <c:v>5.3</c:v>
                </c:pt>
                <c:pt idx="162">
                  <c:v>5.3</c:v>
                </c:pt>
                <c:pt idx="163">
                  <c:v>5.3</c:v>
                </c:pt>
                <c:pt idx="164">
                  <c:v>5.3</c:v>
                </c:pt>
                <c:pt idx="165">
                  <c:v>5.3</c:v>
                </c:pt>
                <c:pt idx="166">
                  <c:v>5.3</c:v>
                </c:pt>
                <c:pt idx="167">
                  <c:v>5.3</c:v>
                </c:pt>
                <c:pt idx="168">
                  <c:v>5.3</c:v>
                </c:pt>
                <c:pt idx="169">
                  <c:v>5.3</c:v>
                </c:pt>
                <c:pt idx="170">
                  <c:v>5.3</c:v>
                </c:pt>
                <c:pt idx="171">
                  <c:v>5.3</c:v>
                </c:pt>
                <c:pt idx="172">
                  <c:v>5.3</c:v>
                </c:pt>
                <c:pt idx="173">
                  <c:v>5.3</c:v>
                </c:pt>
                <c:pt idx="174">
                  <c:v>5.3</c:v>
                </c:pt>
                <c:pt idx="175">
                  <c:v>5.3</c:v>
                </c:pt>
                <c:pt idx="176">
                  <c:v>5.3</c:v>
                </c:pt>
                <c:pt idx="177">
                  <c:v>5.3</c:v>
                </c:pt>
                <c:pt idx="178">
                  <c:v>5.3</c:v>
                </c:pt>
                <c:pt idx="179">
                  <c:v>5.3</c:v>
                </c:pt>
                <c:pt idx="180">
                  <c:v>5.3</c:v>
                </c:pt>
                <c:pt idx="181">
                  <c:v>5.25</c:v>
                </c:pt>
                <c:pt idx="182">
                  <c:v>5.25</c:v>
                </c:pt>
                <c:pt idx="183">
                  <c:v>5.25</c:v>
                </c:pt>
                <c:pt idx="184">
                  <c:v>5.25</c:v>
                </c:pt>
                <c:pt idx="185">
                  <c:v>5.25</c:v>
                </c:pt>
                <c:pt idx="186">
                  <c:v>5.25</c:v>
                </c:pt>
                <c:pt idx="187">
                  <c:v>5.25</c:v>
                </c:pt>
                <c:pt idx="188">
                  <c:v>5.05</c:v>
                </c:pt>
                <c:pt idx="189">
                  <c:v>5.05</c:v>
                </c:pt>
                <c:pt idx="190">
                  <c:v>5.05</c:v>
                </c:pt>
                <c:pt idx="191">
                  <c:v>5.05</c:v>
                </c:pt>
                <c:pt idx="192">
                  <c:v>5.05</c:v>
                </c:pt>
                <c:pt idx="193">
                  <c:v>5.05</c:v>
                </c:pt>
                <c:pt idx="194">
                  <c:v>5.05</c:v>
                </c:pt>
                <c:pt idx="195">
                  <c:v>5.15</c:v>
                </c:pt>
                <c:pt idx="196">
                  <c:v>5.15</c:v>
                </c:pt>
                <c:pt idx="197">
                  <c:v>5.15</c:v>
                </c:pt>
                <c:pt idx="198">
                  <c:v>5.15</c:v>
                </c:pt>
                <c:pt idx="199">
                  <c:v>5.15</c:v>
                </c:pt>
                <c:pt idx="200">
                  <c:v>5.15</c:v>
                </c:pt>
                <c:pt idx="201">
                  <c:v>5.15</c:v>
                </c:pt>
                <c:pt idx="202">
                  <c:v>5.0999999999999996</c:v>
                </c:pt>
                <c:pt idx="203">
                  <c:v>5.0999999999999996</c:v>
                </c:pt>
                <c:pt idx="204">
                  <c:v>5.0999999999999996</c:v>
                </c:pt>
                <c:pt idx="205">
                  <c:v>5.0999999999999996</c:v>
                </c:pt>
                <c:pt idx="206">
                  <c:v>5.0999999999999996</c:v>
                </c:pt>
                <c:pt idx="207">
                  <c:v>5.0999999999999996</c:v>
                </c:pt>
                <c:pt idx="208">
                  <c:v>5.0999999999999996</c:v>
                </c:pt>
                <c:pt idx="209">
                  <c:v>5.2</c:v>
                </c:pt>
                <c:pt idx="210">
                  <c:v>5.2</c:v>
                </c:pt>
                <c:pt idx="211">
                  <c:v>5.2</c:v>
                </c:pt>
                <c:pt idx="212">
                  <c:v>5.2</c:v>
                </c:pt>
                <c:pt idx="213">
                  <c:v>5.2</c:v>
                </c:pt>
                <c:pt idx="214">
                  <c:v>5.2</c:v>
                </c:pt>
                <c:pt idx="215">
                  <c:v>5.2</c:v>
                </c:pt>
                <c:pt idx="216">
                  <c:v>5.05</c:v>
                </c:pt>
                <c:pt idx="217">
                  <c:v>5.05</c:v>
                </c:pt>
                <c:pt idx="218">
                  <c:v>5.05</c:v>
                </c:pt>
                <c:pt idx="219">
                  <c:v>5.05</c:v>
                </c:pt>
                <c:pt idx="220">
                  <c:v>5.05</c:v>
                </c:pt>
                <c:pt idx="221">
                  <c:v>5.05</c:v>
                </c:pt>
                <c:pt idx="222">
                  <c:v>5.05</c:v>
                </c:pt>
                <c:pt idx="223">
                  <c:v>5</c:v>
                </c:pt>
                <c:pt idx="224">
                  <c:v>5</c:v>
                </c:pt>
                <c:pt idx="225">
                  <c:v>5</c:v>
                </c:pt>
                <c:pt idx="226">
                  <c:v>5</c:v>
                </c:pt>
                <c:pt idx="227">
                  <c:v>5</c:v>
                </c:pt>
                <c:pt idx="228">
                  <c:v>5</c:v>
                </c:pt>
                <c:pt idx="229">
                  <c:v>5</c:v>
                </c:pt>
                <c:pt idx="230">
                  <c:v>4.9000000000000004</c:v>
                </c:pt>
                <c:pt idx="231">
                  <c:v>4.9000000000000004</c:v>
                </c:pt>
                <c:pt idx="232">
                  <c:v>4.9000000000000004</c:v>
                </c:pt>
                <c:pt idx="233">
                  <c:v>4.9000000000000004</c:v>
                </c:pt>
                <c:pt idx="234">
                  <c:v>4.9000000000000004</c:v>
                </c:pt>
                <c:pt idx="235">
                  <c:v>4.9000000000000004</c:v>
                </c:pt>
                <c:pt idx="236">
                  <c:v>4.9000000000000004</c:v>
                </c:pt>
                <c:pt idx="237">
                  <c:v>5</c:v>
                </c:pt>
                <c:pt idx="238">
                  <c:v>5</c:v>
                </c:pt>
                <c:pt idx="239">
                  <c:v>5</c:v>
                </c:pt>
                <c:pt idx="240">
                  <c:v>5</c:v>
                </c:pt>
                <c:pt idx="241">
                  <c:v>5</c:v>
                </c:pt>
                <c:pt idx="242">
                  <c:v>5</c:v>
                </c:pt>
                <c:pt idx="243">
                  <c:v>5</c:v>
                </c:pt>
                <c:pt idx="244">
                  <c:v>4.9000000000000004</c:v>
                </c:pt>
                <c:pt idx="245">
                  <c:v>4.9000000000000004</c:v>
                </c:pt>
                <c:pt idx="246">
                  <c:v>4.9000000000000004</c:v>
                </c:pt>
                <c:pt idx="247">
                  <c:v>4.9000000000000004</c:v>
                </c:pt>
                <c:pt idx="248">
                  <c:v>4.9000000000000004</c:v>
                </c:pt>
                <c:pt idx="249">
                  <c:v>4.9000000000000004</c:v>
                </c:pt>
                <c:pt idx="250">
                  <c:v>4.9000000000000004</c:v>
                </c:pt>
                <c:pt idx="251">
                  <c:v>4.75</c:v>
                </c:pt>
                <c:pt idx="252">
                  <c:v>4.75</c:v>
                </c:pt>
                <c:pt idx="253">
                  <c:v>4.75</c:v>
                </c:pt>
                <c:pt idx="254">
                  <c:v>4.75</c:v>
                </c:pt>
                <c:pt idx="255">
                  <c:v>4.75</c:v>
                </c:pt>
                <c:pt idx="256">
                  <c:v>4.75</c:v>
                </c:pt>
                <c:pt idx="257">
                  <c:v>4.75</c:v>
                </c:pt>
                <c:pt idx="258">
                  <c:v>4.8</c:v>
                </c:pt>
                <c:pt idx="259">
                  <c:v>4.8</c:v>
                </c:pt>
                <c:pt idx="260">
                  <c:v>4.8</c:v>
                </c:pt>
                <c:pt idx="261">
                  <c:v>4.8</c:v>
                </c:pt>
                <c:pt idx="262">
                  <c:v>4.8</c:v>
                </c:pt>
                <c:pt idx="263">
                  <c:v>4.8</c:v>
                </c:pt>
                <c:pt idx="264">
                  <c:v>4.8</c:v>
                </c:pt>
                <c:pt idx="265">
                  <c:v>4.7</c:v>
                </c:pt>
                <c:pt idx="266">
                  <c:v>4.7</c:v>
                </c:pt>
                <c:pt idx="267">
                  <c:v>4.7</c:v>
                </c:pt>
                <c:pt idx="268">
                  <c:v>4.7</c:v>
                </c:pt>
                <c:pt idx="269">
                  <c:v>4.7</c:v>
                </c:pt>
                <c:pt idx="270">
                  <c:v>4.7</c:v>
                </c:pt>
                <c:pt idx="271">
                  <c:v>4.7</c:v>
                </c:pt>
                <c:pt idx="272">
                  <c:v>4.7</c:v>
                </c:pt>
                <c:pt idx="273">
                  <c:v>4.7</c:v>
                </c:pt>
                <c:pt idx="274">
                  <c:v>4.7</c:v>
                </c:pt>
                <c:pt idx="275">
                  <c:v>4.7</c:v>
                </c:pt>
                <c:pt idx="276">
                  <c:v>4.7</c:v>
                </c:pt>
                <c:pt idx="277">
                  <c:v>4.7</c:v>
                </c:pt>
                <c:pt idx="278">
                  <c:v>4.7</c:v>
                </c:pt>
                <c:pt idx="279">
                  <c:v>4.6500000000000004</c:v>
                </c:pt>
                <c:pt idx="280">
                  <c:v>4.6500000000000004</c:v>
                </c:pt>
                <c:pt idx="281">
                  <c:v>4.6500000000000004</c:v>
                </c:pt>
                <c:pt idx="282">
                  <c:v>4.6500000000000004</c:v>
                </c:pt>
                <c:pt idx="283">
                  <c:v>4.6500000000000004</c:v>
                </c:pt>
                <c:pt idx="284">
                  <c:v>4.6500000000000004</c:v>
                </c:pt>
                <c:pt idx="285">
                  <c:v>4.6500000000000004</c:v>
                </c:pt>
                <c:pt idx="286">
                  <c:v>4.5999999999999996</c:v>
                </c:pt>
                <c:pt idx="287">
                  <c:v>4.5999999999999996</c:v>
                </c:pt>
                <c:pt idx="288">
                  <c:v>4.5999999999999996</c:v>
                </c:pt>
                <c:pt idx="289">
                  <c:v>4.5999999999999996</c:v>
                </c:pt>
                <c:pt idx="290">
                  <c:v>4.5999999999999996</c:v>
                </c:pt>
                <c:pt idx="291">
                  <c:v>4.5999999999999996</c:v>
                </c:pt>
                <c:pt idx="292">
                  <c:v>4.5999999999999996</c:v>
                </c:pt>
                <c:pt idx="293">
                  <c:v>4.55</c:v>
                </c:pt>
                <c:pt idx="294">
                  <c:v>4.55</c:v>
                </c:pt>
                <c:pt idx="295">
                  <c:v>4.55</c:v>
                </c:pt>
                <c:pt idx="296">
                  <c:v>4.55</c:v>
                </c:pt>
                <c:pt idx="297">
                  <c:v>4.55</c:v>
                </c:pt>
                <c:pt idx="298">
                  <c:v>4.55</c:v>
                </c:pt>
                <c:pt idx="299">
                  <c:v>4.55</c:v>
                </c:pt>
                <c:pt idx="300">
                  <c:v>4.6500000000000004</c:v>
                </c:pt>
                <c:pt idx="301">
                  <c:v>4.6500000000000004</c:v>
                </c:pt>
                <c:pt idx="302">
                  <c:v>4.6500000000000004</c:v>
                </c:pt>
                <c:pt idx="303">
                  <c:v>4.6500000000000004</c:v>
                </c:pt>
                <c:pt idx="304">
                  <c:v>4.6500000000000004</c:v>
                </c:pt>
                <c:pt idx="305">
                  <c:v>4.6500000000000004</c:v>
                </c:pt>
                <c:pt idx="306">
                  <c:v>4.6500000000000004</c:v>
                </c:pt>
                <c:pt idx="307">
                  <c:v>4.5</c:v>
                </c:pt>
                <c:pt idx="308">
                  <c:v>4.5</c:v>
                </c:pt>
                <c:pt idx="309">
                  <c:v>4.5</c:v>
                </c:pt>
                <c:pt idx="310">
                  <c:v>4.5</c:v>
                </c:pt>
                <c:pt idx="311">
                  <c:v>4.5</c:v>
                </c:pt>
                <c:pt idx="312">
                  <c:v>4.5</c:v>
                </c:pt>
                <c:pt idx="313">
                  <c:v>4.5</c:v>
                </c:pt>
                <c:pt idx="314">
                  <c:v>4.55</c:v>
                </c:pt>
                <c:pt idx="315">
                  <c:v>4.55</c:v>
                </c:pt>
                <c:pt idx="316">
                  <c:v>4.55</c:v>
                </c:pt>
                <c:pt idx="317">
                  <c:v>4.55</c:v>
                </c:pt>
                <c:pt idx="318">
                  <c:v>4.55</c:v>
                </c:pt>
                <c:pt idx="319">
                  <c:v>4.55</c:v>
                </c:pt>
                <c:pt idx="320">
                  <c:v>4.55</c:v>
                </c:pt>
                <c:pt idx="321">
                  <c:v>4.5</c:v>
                </c:pt>
                <c:pt idx="322">
                  <c:v>4.5</c:v>
                </c:pt>
                <c:pt idx="323">
                  <c:v>4.5</c:v>
                </c:pt>
                <c:pt idx="324">
                  <c:v>4.5</c:v>
                </c:pt>
                <c:pt idx="325">
                  <c:v>4.5</c:v>
                </c:pt>
                <c:pt idx="326">
                  <c:v>4.5</c:v>
                </c:pt>
                <c:pt idx="327">
                  <c:v>4.5</c:v>
                </c:pt>
                <c:pt idx="328">
                  <c:v>4.5999999999999996</c:v>
                </c:pt>
                <c:pt idx="329">
                  <c:v>4.5999999999999996</c:v>
                </c:pt>
                <c:pt idx="330">
                  <c:v>4.5999999999999996</c:v>
                </c:pt>
                <c:pt idx="331">
                  <c:v>4.5999999999999996</c:v>
                </c:pt>
                <c:pt idx="332">
                  <c:v>4.5999999999999996</c:v>
                </c:pt>
                <c:pt idx="333">
                  <c:v>4.5999999999999996</c:v>
                </c:pt>
                <c:pt idx="334">
                  <c:v>4.5999999999999996</c:v>
                </c:pt>
                <c:pt idx="335">
                  <c:v>4.55</c:v>
                </c:pt>
                <c:pt idx="336">
                  <c:v>4.55</c:v>
                </c:pt>
                <c:pt idx="337">
                  <c:v>4.55</c:v>
                </c:pt>
                <c:pt idx="338">
                  <c:v>4.55</c:v>
                </c:pt>
                <c:pt idx="339">
                  <c:v>4.55</c:v>
                </c:pt>
                <c:pt idx="340">
                  <c:v>4.55</c:v>
                </c:pt>
                <c:pt idx="341">
                  <c:v>4.55</c:v>
                </c:pt>
                <c:pt idx="342">
                  <c:v>4.3499999999999996</c:v>
                </c:pt>
                <c:pt idx="343">
                  <c:v>4.3499999999999996</c:v>
                </c:pt>
                <c:pt idx="344">
                  <c:v>4.3499999999999996</c:v>
                </c:pt>
                <c:pt idx="345">
                  <c:v>4.3499999999999996</c:v>
                </c:pt>
                <c:pt idx="346">
                  <c:v>4.3499999999999996</c:v>
                </c:pt>
                <c:pt idx="347">
                  <c:v>4.3499999999999996</c:v>
                </c:pt>
                <c:pt idx="348">
                  <c:v>4.3499999999999996</c:v>
                </c:pt>
                <c:pt idx="349">
                  <c:v>4.45</c:v>
                </c:pt>
                <c:pt idx="350">
                  <c:v>4.45</c:v>
                </c:pt>
                <c:pt idx="351">
                  <c:v>4.45</c:v>
                </c:pt>
                <c:pt idx="352">
                  <c:v>4.45</c:v>
                </c:pt>
                <c:pt idx="353">
                  <c:v>4.45</c:v>
                </c:pt>
                <c:pt idx="354">
                  <c:v>4.45</c:v>
                </c:pt>
                <c:pt idx="355">
                  <c:v>4.45</c:v>
                </c:pt>
                <c:pt idx="356">
                  <c:v>4.5</c:v>
                </c:pt>
                <c:pt idx="357">
                  <c:v>4.5</c:v>
                </c:pt>
                <c:pt idx="358">
                  <c:v>4.5</c:v>
                </c:pt>
                <c:pt idx="359">
                  <c:v>4.5</c:v>
                </c:pt>
                <c:pt idx="360">
                  <c:v>4.5</c:v>
                </c:pt>
                <c:pt idx="361">
                  <c:v>4.5</c:v>
                </c:pt>
                <c:pt idx="362">
                  <c:v>4.5</c:v>
                </c:pt>
                <c:pt idx="363">
                  <c:v>4.45</c:v>
                </c:pt>
                <c:pt idx="364">
                  <c:v>4.45</c:v>
                </c:pt>
                <c:pt idx="365">
                  <c:v>4.45</c:v>
                </c:pt>
                <c:pt idx="366">
                  <c:v>4.45</c:v>
                </c:pt>
                <c:pt idx="367">
                  <c:v>4.45</c:v>
                </c:pt>
                <c:pt idx="368">
                  <c:v>4.45</c:v>
                </c:pt>
                <c:pt idx="369">
                  <c:v>4.45</c:v>
                </c:pt>
                <c:pt idx="370">
                  <c:v>4.3499999999999996</c:v>
                </c:pt>
                <c:pt idx="371">
                  <c:v>4.3499999999999996</c:v>
                </c:pt>
                <c:pt idx="372">
                  <c:v>4.3499999999999996</c:v>
                </c:pt>
                <c:pt idx="373">
                  <c:v>4.3499999999999996</c:v>
                </c:pt>
                <c:pt idx="374">
                  <c:v>4.3499999999999996</c:v>
                </c:pt>
                <c:pt idx="375">
                  <c:v>4.3499999999999996</c:v>
                </c:pt>
                <c:pt idx="376">
                  <c:v>4.3499999999999996</c:v>
                </c:pt>
                <c:pt idx="377">
                  <c:v>4.55</c:v>
                </c:pt>
                <c:pt idx="378">
                  <c:v>4.55</c:v>
                </c:pt>
                <c:pt idx="379">
                  <c:v>4.55</c:v>
                </c:pt>
                <c:pt idx="380">
                  <c:v>4.55</c:v>
                </c:pt>
                <c:pt idx="381">
                  <c:v>4.55</c:v>
                </c:pt>
                <c:pt idx="382">
                  <c:v>4.55</c:v>
                </c:pt>
                <c:pt idx="383">
                  <c:v>4.55</c:v>
                </c:pt>
                <c:pt idx="384">
                  <c:v>4.5</c:v>
                </c:pt>
                <c:pt idx="385">
                  <c:v>4.5</c:v>
                </c:pt>
                <c:pt idx="386">
                  <c:v>4.5</c:v>
                </c:pt>
                <c:pt idx="387">
                  <c:v>4.5</c:v>
                </c:pt>
                <c:pt idx="388">
                  <c:v>4.5</c:v>
                </c:pt>
                <c:pt idx="389">
                  <c:v>4.5</c:v>
                </c:pt>
                <c:pt idx="390">
                  <c:v>4.5</c:v>
                </c:pt>
                <c:pt idx="391">
                  <c:v>4.55</c:v>
                </c:pt>
                <c:pt idx="392">
                  <c:v>4.55</c:v>
                </c:pt>
                <c:pt idx="393">
                  <c:v>4.55</c:v>
                </c:pt>
                <c:pt idx="394">
                  <c:v>4.55</c:v>
                </c:pt>
                <c:pt idx="395">
                  <c:v>4.55</c:v>
                </c:pt>
                <c:pt idx="396">
                  <c:v>4.55</c:v>
                </c:pt>
                <c:pt idx="397">
                  <c:v>4.55</c:v>
                </c:pt>
                <c:pt idx="398">
                  <c:v>4.5999999999999996</c:v>
                </c:pt>
                <c:pt idx="399">
                  <c:v>4.5999999999999996</c:v>
                </c:pt>
                <c:pt idx="400">
                  <c:v>4.5999999999999996</c:v>
                </c:pt>
                <c:pt idx="401">
                  <c:v>4.5999999999999996</c:v>
                </c:pt>
                <c:pt idx="402">
                  <c:v>4.5999999999999996</c:v>
                </c:pt>
                <c:pt idx="403">
                  <c:v>4.5999999999999996</c:v>
                </c:pt>
                <c:pt idx="404">
                  <c:v>4.5999999999999996</c:v>
                </c:pt>
                <c:pt idx="405">
                  <c:v>4.5</c:v>
                </c:pt>
                <c:pt idx="406">
                  <c:v>4.5</c:v>
                </c:pt>
                <c:pt idx="407">
                  <c:v>4.5</c:v>
                </c:pt>
                <c:pt idx="408">
                  <c:v>4.5</c:v>
                </c:pt>
                <c:pt idx="409">
                  <c:v>4.5</c:v>
                </c:pt>
                <c:pt idx="410">
                  <c:v>4.5</c:v>
                </c:pt>
                <c:pt idx="411">
                  <c:v>4.5</c:v>
                </c:pt>
                <c:pt idx="412">
                  <c:v>4.55</c:v>
                </c:pt>
                <c:pt idx="413">
                  <c:v>4.55</c:v>
                </c:pt>
                <c:pt idx="414">
                  <c:v>4.55</c:v>
                </c:pt>
                <c:pt idx="415">
                  <c:v>4.55</c:v>
                </c:pt>
                <c:pt idx="416">
                  <c:v>4.55</c:v>
                </c:pt>
                <c:pt idx="417">
                  <c:v>4.55</c:v>
                </c:pt>
                <c:pt idx="418">
                  <c:v>4.55</c:v>
                </c:pt>
                <c:pt idx="419">
                  <c:v>4.5999999999999996</c:v>
                </c:pt>
                <c:pt idx="420">
                  <c:v>4.5999999999999996</c:v>
                </c:pt>
                <c:pt idx="421">
                  <c:v>4.5999999999999996</c:v>
                </c:pt>
                <c:pt idx="422">
                  <c:v>4.5999999999999996</c:v>
                </c:pt>
                <c:pt idx="423">
                  <c:v>4.5999999999999996</c:v>
                </c:pt>
                <c:pt idx="424">
                  <c:v>4.5999999999999996</c:v>
                </c:pt>
                <c:pt idx="425">
                  <c:v>4.5999999999999996</c:v>
                </c:pt>
                <c:pt idx="426">
                  <c:v>4.5999999999999996</c:v>
                </c:pt>
                <c:pt idx="427">
                  <c:v>4.5999999999999996</c:v>
                </c:pt>
                <c:pt idx="428">
                  <c:v>4.5999999999999996</c:v>
                </c:pt>
                <c:pt idx="429">
                  <c:v>4.5999999999999996</c:v>
                </c:pt>
                <c:pt idx="430">
                  <c:v>4.5999999999999996</c:v>
                </c:pt>
                <c:pt idx="431">
                  <c:v>4.5999999999999996</c:v>
                </c:pt>
                <c:pt idx="432">
                  <c:v>4.5999999999999996</c:v>
                </c:pt>
                <c:pt idx="433">
                  <c:v>4.5999999999999996</c:v>
                </c:pt>
                <c:pt idx="434">
                  <c:v>4.55</c:v>
                </c:pt>
                <c:pt idx="435">
                  <c:v>4.55</c:v>
                </c:pt>
                <c:pt idx="436">
                  <c:v>4.55</c:v>
                </c:pt>
                <c:pt idx="437">
                  <c:v>4.55</c:v>
                </c:pt>
                <c:pt idx="438">
                  <c:v>4.55</c:v>
                </c:pt>
                <c:pt idx="439">
                  <c:v>4.55</c:v>
                </c:pt>
                <c:pt idx="440">
                  <c:v>4.55</c:v>
                </c:pt>
                <c:pt idx="441">
                  <c:v>4.5</c:v>
                </c:pt>
                <c:pt idx="442">
                  <c:v>4.5</c:v>
                </c:pt>
                <c:pt idx="443">
                  <c:v>4.5</c:v>
                </c:pt>
                <c:pt idx="444">
                  <c:v>4.5</c:v>
                </c:pt>
                <c:pt idx="445">
                  <c:v>4.5</c:v>
                </c:pt>
                <c:pt idx="446">
                  <c:v>4.5</c:v>
                </c:pt>
                <c:pt idx="447">
                  <c:v>4.5</c:v>
                </c:pt>
                <c:pt idx="448">
                  <c:v>4.45</c:v>
                </c:pt>
                <c:pt idx="449">
                  <c:v>4.45</c:v>
                </c:pt>
                <c:pt idx="450">
                  <c:v>4.45</c:v>
                </c:pt>
                <c:pt idx="451">
                  <c:v>4.45</c:v>
                </c:pt>
                <c:pt idx="452">
                  <c:v>4.45</c:v>
                </c:pt>
                <c:pt idx="453">
                  <c:v>4.45</c:v>
                </c:pt>
                <c:pt idx="454">
                  <c:v>4.45</c:v>
                </c:pt>
                <c:pt idx="455">
                  <c:v>4.5</c:v>
                </c:pt>
                <c:pt idx="456">
                  <c:v>4.5</c:v>
                </c:pt>
                <c:pt idx="457">
                  <c:v>4.5</c:v>
                </c:pt>
                <c:pt idx="458">
                  <c:v>4.5</c:v>
                </c:pt>
                <c:pt idx="459">
                  <c:v>4.5</c:v>
                </c:pt>
                <c:pt idx="460">
                  <c:v>4.5</c:v>
                </c:pt>
                <c:pt idx="461">
                  <c:v>4.5</c:v>
                </c:pt>
                <c:pt idx="462">
                  <c:v>4.45</c:v>
                </c:pt>
                <c:pt idx="463">
                  <c:v>4.45</c:v>
                </c:pt>
                <c:pt idx="464">
                  <c:v>4.45</c:v>
                </c:pt>
                <c:pt idx="465">
                  <c:v>4.45</c:v>
                </c:pt>
                <c:pt idx="466">
                  <c:v>4.45</c:v>
                </c:pt>
                <c:pt idx="467">
                  <c:v>4.45</c:v>
                </c:pt>
                <c:pt idx="468">
                  <c:v>4.45</c:v>
                </c:pt>
                <c:pt idx="469">
                  <c:v>4.55</c:v>
                </c:pt>
                <c:pt idx="470">
                  <c:v>4.55</c:v>
                </c:pt>
                <c:pt idx="471">
                  <c:v>4.55</c:v>
                </c:pt>
                <c:pt idx="472">
                  <c:v>4.55</c:v>
                </c:pt>
                <c:pt idx="473">
                  <c:v>4.55</c:v>
                </c:pt>
                <c:pt idx="474">
                  <c:v>4.55</c:v>
                </c:pt>
                <c:pt idx="475">
                  <c:v>4.55</c:v>
                </c:pt>
                <c:pt idx="476">
                  <c:v>4.4000000000000004</c:v>
                </c:pt>
                <c:pt idx="477">
                  <c:v>4.4000000000000004</c:v>
                </c:pt>
                <c:pt idx="478">
                  <c:v>4.4000000000000004</c:v>
                </c:pt>
                <c:pt idx="479">
                  <c:v>4.4000000000000004</c:v>
                </c:pt>
                <c:pt idx="480">
                  <c:v>4.4000000000000004</c:v>
                </c:pt>
                <c:pt idx="481">
                  <c:v>4.4000000000000004</c:v>
                </c:pt>
                <c:pt idx="482">
                  <c:v>4.4000000000000004</c:v>
                </c:pt>
                <c:pt idx="483">
                  <c:v>4.5999999999999996</c:v>
                </c:pt>
                <c:pt idx="484">
                  <c:v>4.5999999999999996</c:v>
                </c:pt>
                <c:pt idx="485">
                  <c:v>4.5999999999999996</c:v>
                </c:pt>
                <c:pt idx="486">
                  <c:v>4.5999999999999996</c:v>
                </c:pt>
                <c:pt idx="487">
                  <c:v>4.5999999999999996</c:v>
                </c:pt>
                <c:pt idx="488">
                  <c:v>4.5999999999999996</c:v>
                </c:pt>
                <c:pt idx="489">
                  <c:v>4.5999999999999996</c:v>
                </c:pt>
                <c:pt idx="490">
                  <c:v>4.5999999999999996</c:v>
                </c:pt>
                <c:pt idx="491">
                  <c:v>4.5999999999999996</c:v>
                </c:pt>
                <c:pt idx="492">
                  <c:v>4.5999999999999996</c:v>
                </c:pt>
                <c:pt idx="493">
                  <c:v>4.5999999999999996</c:v>
                </c:pt>
                <c:pt idx="494">
                  <c:v>4.5999999999999996</c:v>
                </c:pt>
                <c:pt idx="495">
                  <c:v>4.5999999999999996</c:v>
                </c:pt>
                <c:pt idx="496">
                  <c:v>4.5999999999999996</c:v>
                </c:pt>
                <c:pt idx="497">
                  <c:v>4.55</c:v>
                </c:pt>
                <c:pt idx="498">
                  <c:v>4.55</c:v>
                </c:pt>
                <c:pt idx="499">
                  <c:v>4.55</c:v>
                </c:pt>
                <c:pt idx="500">
                  <c:v>4.55</c:v>
                </c:pt>
                <c:pt idx="501">
                  <c:v>4.55</c:v>
                </c:pt>
                <c:pt idx="502">
                  <c:v>4.55</c:v>
                </c:pt>
                <c:pt idx="503">
                  <c:v>4.55</c:v>
                </c:pt>
                <c:pt idx="504">
                  <c:v>4.55</c:v>
                </c:pt>
                <c:pt idx="505">
                  <c:v>4.55</c:v>
                </c:pt>
                <c:pt idx="506">
                  <c:v>4.55</c:v>
                </c:pt>
                <c:pt idx="507">
                  <c:v>4.55</c:v>
                </c:pt>
                <c:pt idx="508">
                  <c:v>4.55</c:v>
                </c:pt>
                <c:pt idx="509">
                  <c:v>4.55</c:v>
                </c:pt>
                <c:pt idx="510">
                  <c:v>4.55</c:v>
                </c:pt>
                <c:pt idx="511">
                  <c:v>4.55</c:v>
                </c:pt>
                <c:pt idx="512">
                  <c:v>4.55</c:v>
                </c:pt>
                <c:pt idx="513">
                  <c:v>4.55</c:v>
                </c:pt>
                <c:pt idx="514">
                  <c:v>4.55</c:v>
                </c:pt>
                <c:pt idx="515">
                  <c:v>4.55</c:v>
                </c:pt>
                <c:pt idx="516">
                  <c:v>4.55</c:v>
                </c:pt>
                <c:pt idx="517">
                  <c:v>4.55</c:v>
                </c:pt>
                <c:pt idx="518">
                  <c:v>4.6500000000000004</c:v>
                </c:pt>
                <c:pt idx="519">
                  <c:v>4.6500000000000004</c:v>
                </c:pt>
                <c:pt idx="520">
                  <c:v>4.6500000000000004</c:v>
                </c:pt>
                <c:pt idx="521">
                  <c:v>4.6500000000000004</c:v>
                </c:pt>
                <c:pt idx="522">
                  <c:v>4.6500000000000004</c:v>
                </c:pt>
                <c:pt idx="523">
                  <c:v>4.6500000000000004</c:v>
                </c:pt>
                <c:pt idx="524">
                  <c:v>4.6500000000000004</c:v>
                </c:pt>
                <c:pt idx="525">
                  <c:v>4.8</c:v>
                </c:pt>
                <c:pt idx="526">
                  <c:v>4.8</c:v>
                </c:pt>
                <c:pt idx="527">
                  <c:v>4.8</c:v>
                </c:pt>
                <c:pt idx="528">
                  <c:v>4.8</c:v>
                </c:pt>
                <c:pt idx="529">
                  <c:v>4.8</c:v>
                </c:pt>
                <c:pt idx="530">
                  <c:v>4.8</c:v>
                </c:pt>
                <c:pt idx="531">
                  <c:v>4.8</c:v>
                </c:pt>
                <c:pt idx="532">
                  <c:v>4.95</c:v>
                </c:pt>
                <c:pt idx="533">
                  <c:v>4.95</c:v>
                </c:pt>
                <c:pt idx="534">
                  <c:v>4.95</c:v>
                </c:pt>
                <c:pt idx="535">
                  <c:v>4.95</c:v>
                </c:pt>
                <c:pt idx="536">
                  <c:v>4.95</c:v>
                </c:pt>
                <c:pt idx="537">
                  <c:v>4.95</c:v>
                </c:pt>
                <c:pt idx="538">
                  <c:v>4.95</c:v>
                </c:pt>
                <c:pt idx="539">
                  <c:v>5.5</c:v>
                </c:pt>
                <c:pt idx="540">
                  <c:v>5.5</c:v>
                </c:pt>
                <c:pt idx="541">
                  <c:v>5.5</c:v>
                </c:pt>
                <c:pt idx="542">
                  <c:v>5.5</c:v>
                </c:pt>
                <c:pt idx="543">
                  <c:v>5.5</c:v>
                </c:pt>
                <c:pt idx="544">
                  <c:v>5.5</c:v>
                </c:pt>
                <c:pt idx="545">
                  <c:v>5.5</c:v>
                </c:pt>
                <c:pt idx="546">
                  <c:v>5.7</c:v>
                </c:pt>
                <c:pt idx="547">
                  <c:v>5.7</c:v>
                </c:pt>
                <c:pt idx="548">
                  <c:v>5.7</c:v>
                </c:pt>
                <c:pt idx="549">
                  <c:v>5.7</c:v>
                </c:pt>
                <c:pt idx="550">
                  <c:v>5.7</c:v>
                </c:pt>
                <c:pt idx="551">
                  <c:v>5.7</c:v>
                </c:pt>
                <c:pt idx="552">
                  <c:v>5.7</c:v>
                </c:pt>
                <c:pt idx="553">
                  <c:v>5.75</c:v>
                </c:pt>
                <c:pt idx="554">
                  <c:v>5.75</c:v>
                </c:pt>
                <c:pt idx="555">
                  <c:v>5.75</c:v>
                </c:pt>
                <c:pt idx="556">
                  <c:v>5.75</c:v>
                </c:pt>
                <c:pt idx="557">
                  <c:v>5.75</c:v>
                </c:pt>
                <c:pt idx="558">
                  <c:v>5.75</c:v>
                </c:pt>
                <c:pt idx="559">
                  <c:v>5.75</c:v>
                </c:pt>
                <c:pt idx="560">
                  <c:v>6</c:v>
                </c:pt>
                <c:pt idx="561">
                  <c:v>6</c:v>
                </c:pt>
                <c:pt idx="562">
                  <c:v>6</c:v>
                </c:pt>
                <c:pt idx="563">
                  <c:v>6</c:v>
                </c:pt>
                <c:pt idx="564">
                  <c:v>6</c:v>
                </c:pt>
                <c:pt idx="565">
                  <c:v>6</c:v>
                </c:pt>
                <c:pt idx="566">
                  <c:v>6</c:v>
                </c:pt>
              </c:numCache>
            </c:numRef>
          </c:val>
          <c:smooth val="0"/>
          <c:extLst>
            <c:ext xmlns:c16="http://schemas.microsoft.com/office/drawing/2014/chart" uri="{C3380CC4-5D6E-409C-BE32-E72D297353CC}">
              <c16:uniqueId val="{00000005-C352-49DA-B926-04FBF9008EC1}"/>
            </c:ext>
          </c:extLst>
        </c:ser>
        <c:ser>
          <c:idx val="2"/>
          <c:order val="2"/>
          <c:tx>
            <c:strRef>
              <c:f>Hoja1!$D$5</c:f>
              <c:strCache>
                <c:ptCount val="1"/>
                <c:pt idx="0">
                  <c:v>Central Directo</c:v>
                </c:pt>
              </c:strCache>
            </c:strRef>
          </c:tx>
          <c:spPr>
            <a:ln w="38100" cap="rnd">
              <a:solidFill>
                <a:srgbClr val="002060"/>
              </a:solidFill>
              <a:round/>
            </a:ln>
            <a:effectLst/>
          </c:spPr>
          <c:marker>
            <c:symbol val="none"/>
          </c:marker>
          <c:dLbls>
            <c:dLbl>
              <c:idx val="2"/>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352-49DA-B926-04FBF9008EC1}"/>
                </c:ext>
              </c:extLst>
            </c:dLbl>
            <c:dLbl>
              <c:idx val="566"/>
              <c:layout>
                <c:manualLayout>
                  <c:x val="-5.7291666666666664E-2"/>
                  <c:y val="-2.4819375886040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352-49DA-B926-04FBF9008EC1}"/>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206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Hoja1!$A$6:$A$572</c:f>
              <c:strCache>
                <c:ptCount val="567"/>
                <c:pt idx="0">
                  <c:v>1 Ene 2016</c:v>
                </c:pt>
                <c:pt idx="1">
                  <c:v>2 Ene</c:v>
                </c:pt>
                <c:pt idx="2">
                  <c:v>3 Ene</c:v>
                </c:pt>
                <c:pt idx="3">
                  <c:v>4 Ene</c:v>
                </c:pt>
                <c:pt idx="4">
                  <c:v>5 Ene</c:v>
                </c:pt>
                <c:pt idx="5">
                  <c:v>6 Ene</c:v>
                </c:pt>
                <c:pt idx="6">
                  <c:v>7 Ene</c:v>
                </c:pt>
                <c:pt idx="7">
                  <c:v>8 Ene</c:v>
                </c:pt>
                <c:pt idx="8">
                  <c:v>9 Ene</c:v>
                </c:pt>
                <c:pt idx="9">
                  <c:v>10 Ene</c:v>
                </c:pt>
                <c:pt idx="10">
                  <c:v>11 Ene</c:v>
                </c:pt>
                <c:pt idx="11">
                  <c:v>12 Ene</c:v>
                </c:pt>
                <c:pt idx="12">
                  <c:v>13 Ene</c:v>
                </c:pt>
                <c:pt idx="13">
                  <c:v>14 Ene</c:v>
                </c:pt>
                <c:pt idx="14">
                  <c:v>15 Ene</c:v>
                </c:pt>
                <c:pt idx="15">
                  <c:v>16 Ene</c:v>
                </c:pt>
                <c:pt idx="16">
                  <c:v>17 Ene</c:v>
                </c:pt>
                <c:pt idx="17">
                  <c:v>18 Ene</c:v>
                </c:pt>
                <c:pt idx="18">
                  <c:v>19 Ene</c:v>
                </c:pt>
                <c:pt idx="19">
                  <c:v>20 Ene</c:v>
                </c:pt>
                <c:pt idx="20">
                  <c:v>21 Ene</c:v>
                </c:pt>
                <c:pt idx="21">
                  <c:v>22 Ene</c:v>
                </c:pt>
                <c:pt idx="22">
                  <c:v>23 Ene</c:v>
                </c:pt>
                <c:pt idx="23">
                  <c:v>24 Ene</c:v>
                </c:pt>
                <c:pt idx="24">
                  <c:v>25 Ene</c:v>
                </c:pt>
                <c:pt idx="25">
                  <c:v>26 Ene</c:v>
                </c:pt>
                <c:pt idx="26">
                  <c:v>27 Ene</c:v>
                </c:pt>
                <c:pt idx="27">
                  <c:v>28 Ene</c:v>
                </c:pt>
                <c:pt idx="28">
                  <c:v>29 Ene</c:v>
                </c:pt>
                <c:pt idx="29">
                  <c:v>30 Ene</c:v>
                </c:pt>
                <c:pt idx="30">
                  <c:v>31 Ene</c:v>
                </c:pt>
                <c:pt idx="31">
                  <c:v>1 Feb</c:v>
                </c:pt>
                <c:pt idx="32">
                  <c:v>2 Feb</c:v>
                </c:pt>
                <c:pt idx="33">
                  <c:v>3 Feb</c:v>
                </c:pt>
                <c:pt idx="34">
                  <c:v>4 Feb</c:v>
                </c:pt>
                <c:pt idx="35">
                  <c:v>5 Feb</c:v>
                </c:pt>
                <c:pt idx="36">
                  <c:v>6 Feb</c:v>
                </c:pt>
                <c:pt idx="37">
                  <c:v>7 Feb</c:v>
                </c:pt>
                <c:pt idx="38">
                  <c:v>8 Feb</c:v>
                </c:pt>
                <c:pt idx="39">
                  <c:v>9 Feb</c:v>
                </c:pt>
                <c:pt idx="40">
                  <c:v>10 Feb</c:v>
                </c:pt>
                <c:pt idx="41">
                  <c:v>11 Feb</c:v>
                </c:pt>
                <c:pt idx="42">
                  <c:v>12 Feb</c:v>
                </c:pt>
                <c:pt idx="43">
                  <c:v>13 Feb</c:v>
                </c:pt>
                <c:pt idx="44">
                  <c:v>14 Feb</c:v>
                </c:pt>
                <c:pt idx="45">
                  <c:v>15 Feb</c:v>
                </c:pt>
                <c:pt idx="46">
                  <c:v>16 Feb</c:v>
                </c:pt>
                <c:pt idx="47">
                  <c:v>17 Feb</c:v>
                </c:pt>
                <c:pt idx="48">
                  <c:v>18 Feb</c:v>
                </c:pt>
                <c:pt idx="49">
                  <c:v>19 Feb</c:v>
                </c:pt>
                <c:pt idx="50">
                  <c:v>20 Feb</c:v>
                </c:pt>
                <c:pt idx="51">
                  <c:v>21 Feb</c:v>
                </c:pt>
                <c:pt idx="52">
                  <c:v>22 Feb</c:v>
                </c:pt>
                <c:pt idx="53">
                  <c:v>23 Feb</c:v>
                </c:pt>
                <c:pt idx="54">
                  <c:v>24 Feb</c:v>
                </c:pt>
                <c:pt idx="55">
                  <c:v>25 Feb</c:v>
                </c:pt>
                <c:pt idx="56">
                  <c:v>26 Feb</c:v>
                </c:pt>
                <c:pt idx="57">
                  <c:v>27 Feb</c:v>
                </c:pt>
                <c:pt idx="58">
                  <c:v>28 Feb</c:v>
                </c:pt>
                <c:pt idx="59">
                  <c:v>29 Feb</c:v>
                </c:pt>
                <c:pt idx="60">
                  <c:v>1 Mar</c:v>
                </c:pt>
                <c:pt idx="61">
                  <c:v>2 Mar</c:v>
                </c:pt>
                <c:pt idx="62">
                  <c:v>3 Mar</c:v>
                </c:pt>
                <c:pt idx="63">
                  <c:v>4 Mar</c:v>
                </c:pt>
                <c:pt idx="64">
                  <c:v>5 Mar</c:v>
                </c:pt>
                <c:pt idx="65">
                  <c:v>6 Mar</c:v>
                </c:pt>
                <c:pt idx="66">
                  <c:v>7 Mar</c:v>
                </c:pt>
                <c:pt idx="67">
                  <c:v>8 Mar</c:v>
                </c:pt>
                <c:pt idx="68">
                  <c:v>9 Mar</c:v>
                </c:pt>
                <c:pt idx="69">
                  <c:v>10 Mar</c:v>
                </c:pt>
                <c:pt idx="70">
                  <c:v>11 Mar</c:v>
                </c:pt>
                <c:pt idx="71">
                  <c:v>12 Mar</c:v>
                </c:pt>
                <c:pt idx="72">
                  <c:v>13 Mar</c:v>
                </c:pt>
                <c:pt idx="73">
                  <c:v>14 Mar</c:v>
                </c:pt>
                <c:pt idx="74">
                  <c:v>15 Mar</c:v>
                </c:pt>
                <c:pt idx="75">
                  <c:v>16 Mar</c:v>
                </c:pt>
                <c:pt idx="76">
                  <c:v>17 Mar</c:v>
                </c:pt>
                <c:pt idx="77">
                  <c:v>18 Mar</c:v>
                </c:pt>
                <c:pt idx="78">
                  <c:v>19 Mar</c:v>
                </c:pt>
                <c:pt idx="79">
                  <c:v>20 Mar</c:v>
                </c:pt>
                <c:pt idx="80">
                  <c:v>21 Mar</c:v>
                </c:pt>
                <c:pt idx="81">
                  <c:v>22 Mar</c:v>
                </c:pt>
                <c:pt idx="82">
                  <c:v>23 Mar</c:v>
                </c:pt>
                <c:pt idx="83">
                  <c:v>24 Mar</c:v>
                </c:pt>
                <c:pt idx="84">
                  <c:v>25 Mar</c:v>
                </c:pt>
                <c:pt idx="85">
                  <c:v>26 Mar</c:v>
                </c:pt>
                <c:pt idx="86">
                  <c:v>27 Mar</c:v>
                </c:pt>
                <c:pt idx="87">
                  <c:v>28 Mar</c:v>
                </c:pt>
                <c:pt idx="88">
                  <c:v>29 Mar</c:v>
                </c:pt>
                <c:pt idx="89">
                  <c:v>30 Mar</c:v>
                </c:pt>
                <c:pt idx="90">
                  <c:v>31 Mar</c:v>
                </c:pt>
                <c:pt idx="91">
                  <c:v>1 Abr</c:v>
                </c:pt>
                <c:pt idx="92">
                  <c:v>2 Abr</c:v>
                </c:pt>
                <c:pt idx="93">
                  <c:v>3 Abr</c:v>
                </c:pt>
                <c:pt idx="94">
                  <c:v>4 Abr</c:v>
                </c:pt>
                <c:pt idx="95">
                  <c:v>5 Abr</c:v>
                </c:pt>
                <c:pt idx="96">
                  <c:v>6 Abr</c:v>
                </c:pt>
                <c:pt idx="97">
                  <c:v>7 Abr</c:v>
                </c:pt>
                <c:pt idx="98">
                  <c:v>8 Abr</c:v>
                </c:pt>
                <c:pt idx="99">
                  <c:v>9 Abr</c:v>
                </c:pt>
                <c:pt idx="100">
                  <c:v>10 Abr</c:v>
                </c:pt>
                <c:pt idx="101">
                  <c:v>11 Abr</c:v>
                </c:pt>
                <c:pt idx="102">
                  <c:v>12 Abr</c:v>
                </c:pt>
                <c:pt idx="103">
                  <c:v>13 Abr</c:v>
                </c:pt>
                <c:pt idx="104">
                  <c:v>14 Abr</c:v>
                </c:pt>
                <c:pt idx="105">
                  <c:v>15 Abr</c:v>
                </c:pt>
                <c:pt idx="106">
                  <c:v>16 Abr</c:v>
                </c:pt>
                <c:pt idx="107">
                  <c:v>17 Abr</c:v>
                </c:pt>
                <c:pt idx="108">
                  <c:v>18 Abr</c:v>
                </c:pt>
                <c:pt idx="109">
                  <c:v>19 Abr</c:v>
                </c:pt>
                <c:pt idx="110">
                  <c:v>20 Abr</c:v>
                </c:pt>
                <c:pt idx="111">
                  <c:v>21 Abr</c:v>
                </c:pt>
                <c:pt idx="112">
                  <c:v>22 Abr</c:v>
                </c:pt>
                <c:pt idx="113">
                  <c:v>23 Abr</c:v>
                </c:pt>
                <c:pt idx="114">
                  <c:v>24 Abr</c:v>
                </c:pt>
                <c:pt idx="115">
                  <c:v>25 Abr</c:v>
                </c:pt>
                <c:pt idx="116">
                  <c:v>26 Abr</c:v>
                </c:pt>
                <c:pt idx="117">
                  <c:v>27 Abr</c:v>
                </c:pt>
                <c:pt idx="118">
                  <c:v>28 Abr</c:v>
                </c:pt>
                <c:pt idx="119">
                  <c:v>29 Abr</c:v>
                </c:pt>
                <c:pt idx="120">
                  <c:v>30 Abr</c:v>
                </c:pt>
                <c:pt idx="121">
                  <c:v>1 May</c:v>
                </c:pt>
                <c:pt idx="122">
                  <c:v>2 May</c:v>
                </c:pt>
                <c:pt idx="123">
                  <c:v>3 May</c:v>
                </c:pt>
                <c:pt idx="124">
                  <c:v>4 May</c:v>
                </c:pt>
                <c:pt idx="125">
                  <c:v>5 May</c:v>
                </c:pt>
                <c:pt idx="126">
                  <c:v>6 May</c:v>
                </c:pt>
                <c:pt idx="127">
                  <c:v>7 May</c:v>
                </c:pt>
                <c:pt idx="128">
                  <c:v>8 May</c:v>
                </c:pt>
                <c:pt idx="129">
                  <c:v>9 May</c:v>
                </c:pt>
                <c:pt idx="130">
                  <c:v>10 May</c:v>
                </c:pt>
                <c:pt idx="131">
                  <c:v>11 May</c:v>
                </c:pt>
                <c:pt idx="132">
                  <c:v>12 May</c:v>
                </c:pt>
                <c:pt idx="133">
                  <c:v>13 May</c:v>
                </c:pt>
                <c:pt idx="134">
                  <c:v>14 May</c:v>
                </c:pt>
                <c:pt idx="135">
                  <c:v>15 May</c:v>
                </c:pt>
                <c:pt idx="136">
                  <c:v>16 May</c:v>
                </c:pt>
                <c:pt idx="137">
                  <c:v>17 May</c:v>
                </c:pt>
                <c:pt idx="138">
                  <c:v>18 May</c:v>
                </c:pt>
                <c:pt idx="139">
                  <c:v>19 May</c:v>
                </c:pt>
                <c:pt idx="140">
                  <c:v>20 May</c:v>
                </c:pt>
                <c:pt idx="141">
                  <c:v>21 May</c:v>
                </c:pt>
                <c:pt idx="142">
                  <c:v>22 May</c:v>
                </c:pt>
                <c:pt idx="143">
                  <c:v>23 May</c:v>
                </c:pt>
                <c:pt idx="144">
                  <c:v>24 May</c:v>
                </c:pt>
                <c:pt idx="145">
                  <c:v>25 May</c:v>
                </c:pt>
                <c:pt idx="146">
                  <c:v>26 May</c:v>
                </c:pt>
                <c:pt idx="147">
                  <c:v>27 May</c:v>
                </c:pt>
                <c:pt idx="148">
                  <c:v>28 May</c:v>
                </c:pt>
                <c:pt idx="149">
                  <c:v>29 May</c:v>
                </c:pt>
                <c:pt idx="150">
                  <c:v>30 May</c:v>
                </c:pt>
                <c:pt idx="151">
                  <c:v>31 May</c:v>
                </c:pt>
                <c:pt idx="152">
                  <c:v>1 Jun</c:v>
                </c:pt>
                <c:pt idx="153">
                  <c:v>2 Jun</c:v>
                </c:pt>
                <c:pt idx="154">
                  <c:v>3 Jun</c:v>
                </c:pt>
                <c:pt idx="155">
                  <c:v>4 Jun</c:v>
                </c:pt>
                <c:pt idx="156">
                  <c:v>5 Jun</c:v>
                </c:pt>
                <c:pt idx="157">
                  <c:v>6 Jun</c:v>
                </c:pt>
                <c:pt idx="158">
                  <c:v>7 Jun</c:v>
                </c:pt>
                <c:pt idx="159">
                  <c:v>8 Jun</c:v>
                </c:pt>
                <c:pt idx="160">
                  <c:v>9 Jun</c:v>
                </c:pt>
                <c:pt idx="161">
                  <c:v>10 Jun</c:v>
                </c:pt>
                <c:pt idx="162">
                  <c:v>11 Jun</c:v>
                </c:pt>
                <c:pt idx="163">
                  <c:v>12 Jun</c:v>
                </c:pt>
                <c:pt idx="164">
                  <c:v>13 Jun</c:v>
                </c:pt>
                <c:pt idx="165">
                  <c:v>14 Jun</c:v>
                </c:pt>
                <c:pt idx="166">
                  <c:v>15 Jun</c:v>
                </c:pt>
                <c:pt idx="167">
                  <c:v>16 Jun</c:v>
                </c:pt>
                <c:pt idx="168">
                  <c:v>17 Jun</c:v>
                </c:pt>
                <c:pt idx="169">
                  <c:v>18 Jun</c:v>
                </c:pt>
                <c:pt idx="170">
                  <c:v>19 Jun</c:v>
                </c:pt>
                <c:pt idx="171">
                  <c:v>20 Jun</c:v>
                </c:pt>
                <c:pt idx="172">
                  <c:v>21 Jun</c:v>
                </c:pt>
                <c:pt idx="173">
                  <c:v>22 Jun</c:v>
                </c:pt>
                <c:pt idx="174">
                  <c:v>23 Jun</c:v>
                </c:pt>
                <c:pt idx="175">
                  <c:v>24 Jun</c:v>
                </c:pt>
                <c:pt idx="176">
                  <c:v>25 Jun</c:v>
                </c:pt>
                <c:pt idx="177">
                  <c:v>26 Jun</c:v>
                </c:pt>
                <c:pt idx="178">
                  <c:v>27 Jun</c:v>
                </c:pt>
                <c:pt idx="179">
                  <c:v>28 Jun</c:v>
                </c:pt>
                <c:pt idx="180">
                  <c:v>29 Jun</c:v>
                </c:pt>
                <c:pt idx="181">
                  <c:v>30 Jun</c:v>
                </c:pt>
                <c:pt idx="182">
                  <c:v>1 Jul</c:v>
                </c:pt>
                <c:pt idx="183">
                  <c:v>2 Jul</c:v>
                </c:pt>
                <c:pt idx="184">
                  <c:v>3 Jul</c:v>
                </c:pt>
                <c:pt idx="185">
                  <c:v>4 Jul</c:v>
                </c:pt>
                <c:pt idx="186">
                  <c:v>5 Jul</c:v>
                </c:pt>
                <c:pt idx="187">
                  <c:v>6 Jul</c:v>
                </c:pt>
                <c:pt idx="188">
                  <c:v>7 Jul</c:v>
                </c:pt>
                <c:pt idx="189">
                  <c:v>8 Jul</c:v>
                </c:pt>
                <c:pt idx="190">
                  <c:v>9 Jul</c:v>
                </c:pt>
                <c:pt idx="191">
                  <c:v>10 Jul</c:v>
                </c:pt>
                <c:pt idx="192">
                  <c:v>11 Jul</c:v>
                </c:pt>
                <c:pt idx="193">
                  <c:v>12 Jul</c:v>
                </c:pt>
                <c:pt idx="194">
                  <c:v>13 Jul</c:v>
                </c:pt>
                <c:pt idx="195">
                  <c:v>14 Jul</c:v>
                </c:pt>
                <c:pt idx="196">
                  <c:v>15 Jul</c:v>
                </c:pt>
                <c:pt idx="197">
                  <c:v>16 Jul</c:v>
                </c:pt>
                <c:pt idx="198">
                  <c:v>17 Jul</c:v>
                </c:pt>
                <c:pt idx="199">
                  <c:v>18 Jul</c:v>
                </c:pt>
                <c:pt idx="200">
                  <c:v>19 Jul</c:v>
                </c:pt>
                <c:pt idx="201">
                  <c:v>20 Jul</c:v>
                </c:pt>
                <c:pt idx="202">
                  <c:v>21 Jul</c:v>
                </c:pt>
                <c:pt idx="203">
                  <c:v>22 Jul</c:v>
                </c:pt>
                <c:pt idx="204">
                  <c:v>23 Jul</c:v>
                </c:pt>
                <c:pt idx="205">
                  <c:v>24 Jul</c:v>
                </c:pt>
                <c:pt idx="206">
                  <c:v>25 Jul</c:v>
                </c:pt>
                <c:pt idx="207">
                  <c:v>26 Jul</c:v>
                </c:pt>
                <c:pt idx="208">
                  <c:v>27 Jul</c:v>
                </c:pt>
                <c:pt idx="209">
                  <c:v>28 Jul</c:v>
                </c:pt>
                <c:pt idx="210">
                  <c:v>29 Jul</c:v>
                </c:pt>
                <c:pt idx="211">
                  <c:v>30 Jul</c:v>
                </c:pt>
                <c:pt idx="212">
                  <c:v>31 Jul</c:v>
                </c:pt>
                <c:pt idx="213">
                  <c:v>1 Ago</c:v>
                </c:pt>
                <c:pt idx="214">
                  <c:v>2 Ago</c:v>
                </c:pt>
                <c:pt idx="215">
                  <c:v>3 Ago</c:v>
                </c:pt>
                <c:pt idx="216">
                  <c:v>4 Ago</c:v>
                </c:pt>
                <c:pt idx="217">
                  <c:v>5 Ago</c:v>
                </c:pt>
                <c:pt idx="218">
                  <c:v>6 Ago</c:v>
                </c:pt>
                <c:pt idx="219">
                  <c:v>7 Ago</c:v>
                </c:pt>
                <c:pt idx="220">
                  <c:v>8 Ago</c:v>
                </c:pt>
                <c:pt idx="221">
                  <c:v>9 Ago</c:v>
                </c:pt>
                <c:pt idx="222">
                  <c:v>10 Ago</c:v>
                </c:pt>
                <c:pt idx="223">
                  <c:v>11 Ago</c:v>
                </c:pt>
                <c:pt idx="224">
                  <c:v>12 Ago</c:v>
                </c:pt>
                <c:pt idx="225">
                  <c:v>13 Ago</c:v>
                </c:pt>
                <c:pt idx="226">
                  <c:v>14 Ago</c:v>
                </c:pt>
                <c:pt idx="227">
                  <c:v>15 Ago</c:v>
                </c:pt>
                <c:pt idx="228">
                  <c:v>16 Ago</c:v>
                </c:pt>
                <c:pt idx="229">
                  <c:v>17 Ago</c:v>
                </c:pt>
                <c:pt idx="230">
                  <c:v>18 Ago</c:v>
                </c:pt>
                <c:pt idx="231">
                  <c:v>19 Ago</c:v>
                </c:pt>
                <c:pt idx="232">
                  <c:v>20 Ago</c:v>
                </c:pt>
                <c:pt idx="233">
                  <c:v>21 Ago</c:v>
                </c:pt>
                <c:pt idx="234">
                  <c:v>22 Ago</c:v>
                </c:pt>
                <c:pt idx="235">
                  <c:v>23 Ago</c:v>
                </c:pt>
                <c:pt idx="236">
                  <c:v>24 Ago</c:v>
                </c:pt>
                <c:pt idx="237">
                  <c:v>25 Ago</c:v>
                </c:pt>
                <c:pt idx="238">
                  <c:v>26 Ago</c:v>
                </c:pt>
                <c:pt idx="239">
                  <c:v>27 Ago</c:v>
                </c:pt>
                <c:pt idx="240">
                  <c:v>28 Ago</c:v>
                </c:pt>
                <c:pt idx="241">
                  <c:v>29 Ago</c:v>
                </c:pt>
                <c:pt idx="242">
                  <c:v>30 Ago</c:v>
                </c:pt>
                <c:pt idx="243">
                  <c:v>31 Ago</c:v>
                </c:pt>
                <c:pt idx="244">
                  <c:v>1 Set</c:v>
                </c:pt>
                <c:pt idx="245">
                  <c:v>2 Set</c:v>
                </c:pt>
                <c:pt idx="246">
                  <c:v>3 Set</c:v>
                </c:pt>
                <c:pt idx="247">
                  <c:v>4 Set</c:v>
                </c:pt>
                <c:pt idx="248">
                  <c:v>5 Set</c:v>
                </c:pt>
                <c:pt idx="249">
                  <c:v>6 Set</c:v>
                </c:pt>
                <c:pt idx="250">
                  <c:v>7 Set</c:v>
                </c:pt>
                <c:pt idx="251">
                  <c:v>8 Set</c:v>
                </c:pt>
                <c:pt idx="252">
                  <c:v>9 Set</c:v>
                </c:pt>
                <c:pt idx="253">
                  <c:v>10 Set</c:v>
                </c:pt>
                <c:pt idx="254">
                  <c:v>11 Set</c:v>
                </c:pt>
                <c:pt idx="255">
                  <c:v>12 Set</c:v>
                </c:pt>
                <c:pt idx="256">
                  <c:v>13 Set</c:v>
                </c:pt>
                <c:pt idx="257">
                  <c:v>14 Set</c:v>
                </c:pt>
                <c:pt idx="258">
                  <c:v>15 Set</c:v>
                </c:pt>
                <c:pt idx="259">
                  <c:v>16 Set</c:v>
                </c:pt>
                <c:pt idx="260">
                  <c:v>17 Set</c:v>
                </c:pt>
                <c:pt idx="261">
                  <c:v>18 Set</c:v>
                </c:pt>
                <c:pt idx="262">
                  <c:v>19 Set</c:v>
                </c:pt>
                <c:pt idx="263">
                  <c:v>20 Set</c:v>
                </c:pt>
                <c:pt idx="264">
                  <c:v>21 Set</c:v>
                </c:pt>
                <c:pt idx="265">
                  <c:v>22 Set</c:v>
                </c:pt>
                <c:pt idx="266">
                  <c:v>23 Set</c:v>
                </c:pt>
                <c:pt idx="267">
                  <c:v>24 Set</c:v>
                </c:pt>
                <c:pt idx="268">
                  <c:v>25 Set</c:v>
                </c:pt>
                <c:pt idx="269">
                  <c:v>26 Set</c:v>
                </c:pt>
                <c:pt idx="270">
                  <c:v>27 Set</c:v>
                </c:pt>
                <c:pt idx="271">
                  <c:v>28 Set</c:v>
                </c:pt>
                <c:pt idx="272">
                  <c:v>29 Set</c:v>
                </c:pt>
                <c:pt idx="273">
                  <c:v>30 Set</c:v>
                </c:pt>
                <c:pt idx="274">
                  <c:v>1 Oct</c:v>
                </c:pt>
                <c:pt idx="275">
                  <c:v>2 Oct</c:v>
                </c:pt>
                <c:pt idx="276">
                  <c:v>3 Oct</c:v>
                </c:pt>
                <c:pt idx="277">
                  <c:v>4 Oct</c:v>
                </c:pt>
                <c:pt idx="278">
                  <c:v>5 Oct</c:v>
                </c:pt>
                <c:pt idx="279">
                  <c:v>6 Oct</c:v>
                </c:pt>
                <c:pt idx="280">
                  <c:v>7 Oct</c:v>
                </c:pt>
                <c:pt idx="281">
                  <c:v>8 Oct</c:v>
                </c:pt>
                <c:pt idx="282">
                  <c:v>9 Oct</c:v>
                </c:pt>
                <c:pt idx="283">
                  <c:v>10 Oct</c:v>
                </c:pt>
                <c:pt idx="284">
                  <c:v>11 Oct</c:v>
                </c:pt>
                <c:pt idx="285">
                  <c:v>12 Oct</c:v>
                </c:pt>
                <c:pt idx="286">
                  <c:v>13 Oct</c:v>
                </c:pt>
                <c:pt idx="287">
                  <c:v>14 Oct</c:v>
                </c:pt>
                <c:pt idx="288">
                  <c:v>15 Oct</c:v>
                </c:pt>
                <c:pt idx="289">
                  <c:v>16 Oct</c:v>
                </c:pt>
                <c:pt idx="290">
                  <c:v>17 Oct</c:v>
                </c:pt>
                <c:pt idx="291">
                  <c:v>18 Oct</c:v>
                </c:pt>
                <c:pt idx="292">
                  <c:v>19 Oct</c:v>
                </c:pt>
                <c:pt idx="293">
                  <c:v>20 Oct</c:v>
                </c:pt>
                <c:pt idx="294">
                  <c:v>21 Oct</c:v>
                </c:pt>
                <c:pt idx="295">
                  <c:v>22 Oct</c:v>
                </c:pt>
                <c:pt idx="296">
                  <c:v>23 Oct</c:v>
                </c:pt>
                <c:pt idx="297">
                  <c:v>24 Oct</c:v>
                </c:pt>
                <c:pt idx="298">
                  <c:v>25 Oct</c:v>
                </c:pt>
                <c:pt idx="299">
                  <c:v>26 Oct</c:v>
                </c:pt>
                <c:pt idx="300">
                  <c:v>27 Oct</c:v>
                </c:pt>
                <c:pt idx="301">
                  <c:v>28 Oct</c:v>
                </c:pt>
                <c:pt idx="302">
                  <c:v>29 Oct</c:v>
                </c:pt>
                <c:pt idx="303">
                  <c:v>30 Oct</c:v>
                </c:pt>
                <c:pt idx="304">
                  <c:v>31 Oct</c:v>
                </c:pt>
                <c:pt idx="305">
                  <c:v>1 Nov</c:v>
                </c:pt>
                <c:pt idx="306">
                  <c:v>2 Nov</c:v>
                </c:pt>
                <c:pt idx="307">
                  <c:v>3 Nov</c:v>
                </c:pt>
                <c:pt idx="308">
                  <c:v>4 Nov</c:v>
                </c:pt>
                <c:pt idx="309">
                  <c:v>5 Nov</c:v>
                </c:pt>
                <c:pt idx="310">
                  <c:v>6 Nov</c:v>
                </c:pt>
                <c:pt idx="311">
                  <c:v>7 Nov</c:v>
                </c:pt>
                <c:pt idx="312">
                  <c:v>8 Nov</c:v>
                </c:pt>
                <c:pt idx="313">
                  <c:v>9 Nov</c:v>
                </c:pt>
                <c:pt idx="314">
                  <c:v>10 Nov</c:v>
                </c:pt>
                <c:pt idx="315">
                  <c:v>11 Nov</c:v>
                </c:pt>
                <c:pt idx="316">
                  <c:v>12 Nov</c:v>
                </c:pt>
                <c:pt idx="317">
                  <c:v>13 Nov</c:v>
                </c:pt>
                <c:pt idx="318">
                  <c:v>14 Nov</c:v>
                </c:pt>
                <c:pt idx="319">
                  <c:v>15 Nov</c:v>
                </c:pt>
                <c:pt idx="320">
                  <c:v>16 Nov</c:v>
                </c:pt>
                <c:pt idx="321">
                  <c:v>17 Nov</c:v>
                </c:pt>
                <c:pt idx="322">
                  <c:v>18 Nov</c:v>
                </c:pt>
                <c:pt idx="323">
                  <c:v>19 Nov</c:v>
                </c:pt>
                <c:pt idx="324">
                  <c:v>20 Nov</c:v>
                </c:pt>
                <c:pt idx="325">
                  <c:v>21 Nov</c:v>
                </c:pt>
                <c:pt idx="326">
                  <c:v>22 Nov</c:v>
                </c:pt>
                <c:pt idx="327">
                  <c:v>23 Nov</c:v>
                </c:pt>
                <c:pt idx="328">
                  <c:v>24 Nov</c:v>
                </c:pt>
                <c:pt idx="329">
                  <c:v>25 Nov</c:v>
                </c:pt>
                <c:pt idx="330">
                  <c:v>26 Nov</c:v>
                </c:pt>
                <c:pt idx="331">
                  <c:v>27 Nov</c:v>
                </c:pt>
                <c:pt idx="332">
                  <c:v>28 Nov</c:v>
                </c:pt>
                <c:pt idx="333">
                  <c:v>29 Nov</c:v>
                </c:pt>
                <c:pt idx="334">
                  <c:v>30 Nov</c:v>
                </c:pt>
                <c:pt idx="335">
                  <c:v>1 Dic</c:v>
                </c:pt>
                <c:pt idx="336">
                  <c:v>2 Dic</c:v>
                </c:pt>
                <c:pt idx="337">
                  <c:v>3 Dic</c:v>
                </c:pt>
                <c:pt idx="338">
                  <c:v>4 Dic</c:v>
                </c:pt>
                <c:pt idx="339">
                  <c:v>5 Dic</c:v>
                </c:pt>
                <c:pt idx="340">
                  <c:v>6 Dic</c:v>
                </c:pt>
                <c:pt idx="341">
                  <c:v>7 Dic</c:v>
                </c:pt>
                <c:pt idx="342">
                  <c:v>8 Dic</c:v>
                </c:pt>
                <c:pt idx="343">
                  <c:v>9 Dic</c:v>
                </c:pt>
                <c:pt idx="344">
                  <c:v>10 Dic</c:v>
                </c:pt>
                <c:pt idx="345">
                  <c:v>11 Dic</c:v>
                </c:pt>
                <c:pt idx="346">
                  <c:v>12 Dic</c:v>
                </c:pt>
                <c:pt idx="347">
                  <c:v>13 Dic</c:v>
                </c:pt>
                <c:pt idx="348">
                  <c:v>14 Dic</c:v>
                </c:pt>
                <c:pt idx="349">
                  <c:v>15 Dic</c:v>
                </c:pt>
                <c:pt idx="350">
                  <c:v>16 Dic</c:v>
                </c:pt>
                <c:pt idx="351">
                  <c:v>17 Dic</c:v>
                </c:pt>
                <c:pt idx="352">
                  <c:v>18 Dic</c:v>
                </c:pt>
                <c:pt idx="353">
                  <c:v>19 Dic</c:v>
                </c:pt>
                <c:pt idx="354">
                  <c:v>20 Dic</c:v>
                </c:pt>
                <c:pt idx="355">
                  <c:v>21 Dic</c:v>
                </c:pt>
                <c:pt idx="356">
                  <c:v>22 Dic</c:v>
                </c:pt>
                <c:pt idx="357">
                  <c:v>23 Dic</c:v>
                </c:pt>
                <c:pt idx="358">
                  <c:v>24 Dic</c:v>
                </c:pt>
                <c:pt idx="359">
                  <c:v>25 Dic</c:v>
                </c:pt>
                <c:pt idx="360">
                  <c:v>26 Dic</c:v>
                </c:pt>
                <c:pt idx="361">
                  <c:v>27 Dic</c:v>
                </c:pt>
                <c:pt idx="362">
                  <c:v>28 Dic</c:v>
                </c:pt>
                <c:pt idx="363">
                  <c:v>29 Dic</c:v>
                </c:pt>
                <c:pt idx="364">
                  <c:v>30 Dic</c:v>
                </c:pt>
                <c:pt idx="365">
                  <c:v>31 Dic</c:v>
                </c:pt>
                <c:pt idx="366">
                  <c:v>1 Ene 2017</c:v>
                </c:pt>
                <c:pt idx="367">
                  <c:v>2 Ene</c:v>
                </c:pt>
                <c:pt idx="368">
                  <c:v>3 Ene</c:v>
                </c:pt>
                <c:pt idx="369">
                  <c:v>4 Ene</c:v>
                </c:pt>
                <c:pt idx="370">
                  <c:v>5 Ene</c:v>
                </c:pt>
                <c:pt idx="371">
                  <c:v>6 Ene</c:v>
                </c:pt>
                <c:pt idx="372">
                  <c:v>7 Ene</c:v>
                </c:pt>
                <c:pt idx="373">
                  <c:v>8 Ene</c:v>
                </c:pt>
                <c:pt idx="374">
                  <c:v>9 Ene</c:v>
                </c:pt>
                <c:pt idx="375">
                  <c:v>10 Ene</c:v>
                </c:pt>
                <c:pt idx="376">
                  <c:v>11 Ene</c:v>
                </c:pt>
                <c:pt idx="377">
                  <c:v>12 Ene</c:v>
                </c:pt>
                <c:pt idx="378">
                  <c:v>13 Ene</c:v>
                </c:pt>
                <c:pt idx="379">
                  <c:v>14 Ene</c:v>
                </c:pt>
                <c:pt idx="380">
                  <c:v>15 Ene</c:v>
                </c:pt>
                <c:pt idx="381">
                  <c:v>16 Ene</c:v>
                </c:pt>
                <c:pt idx="382">
                  <c:v>17 Ene</c:v>
                </c:pt>
                <c:pt idx="383">
                  <c:v>18 Ene</c:v>
                </c:pt>
                <c:pt idx="384">
                  <c:v>19 Ene</c:v>
                </c:pt>
                <c:pt idx="385">
                  <c:v>20 Ene</c:v>
                </c:pt>
                <c:pt idx="386">
                  <c:v>21 Ene</c:v>
                </c:pt>
                <c:pt idx="387">
                  <c:v>22 Ene</c:v>
                </c:pt>
                <c:pt idx="388">
                  <c:v>23 Ene</c:v>
                </c:pt>
                <c:pt idx="389">
                  <c:v>24 Ene</c:v>
                </c:pt>
                <c:pt idx="390">
                  <c:v>25 Ene</c:v>
                </c:pt>
                <c:pt idx="391">
                  <c:v>26 Ene</c:v>
                </c:pt>
                <c:pt idx="392">
                  <c:v>27 Ene</c:v>
                </c:pt>
                <c:pt idx="393">
                  <c:v>28 Ene</c:v>
                </c:pt>
                <c:pt idx="394">
                  <c:v>29 Ene</c:v>
                </c:pt>
                <c:pt idx="395">
                  <c:v>30 Ene</c:v>
                </c:pt>
                <c:pt idx="396">
                  <c:v>31 Ene</c:v>
                </c:pt>
                <c:pt idx="397">
                  <c:v>1 Feb</c:v>
                </c:pt>
                <c:pt idx="398">
                  <c:v>2 Feb</c:v>
                </c:pt>
                <c:pt idx="399">
                  <c:v>3 Feb</c:v>
                </c:pt>
                <c:pt idx="400">
                  <c:v>4 Feb</c:v>
                </c:pt>
                <c:pt idx="401">
                  <c:v>5 Feb</c:v>
                </c:pt>
                <c:pt idx="402">
                  <c:v>6 Feb</c:v>
                </c:pt>
                <c:pt idx="403">
                  <c:v>7 Feb</c:v>
                </c:pt>
                <c:pt idx="404">
                  <c:v>8 Feb</c:v>
                </c:pt>
                <c:pt idx="405">
                  <c:v>9 Feb</c:v>
                </c:pt>
                <c:pt idx="406">
                  <c:v>10 Feb</c:v>
                </c:pt>
                <c:pt idx="407">
                  <c:v>11 Feb</c:v>
                </c:pt>
                <c:pt idx="408">
                  <c:v>12 Feb</c:v>
                </c:pt>
                <c:pt idx="409">
                  <c:v>13 Feb</c:v>
                </c:pt>
                <c:pt idx="410">
                  <c:v>14 Feb</c:v>
                </c:pt>
                <c:pt idx="411">
                  <c:v>15 Feb</c:v>
                </c:pt>
                <c:pt idx="412">
                  <c:v>16 Feb</c:v>
                </c:pt>
                <c:pt idx="413">
                  <c:v>17 Feb</c:v>
                </c:pt>
                <c:pt idx="414">
                  <c:v>18 Feb</c:v>
                </c:pt>
                <c:pt idx="415">
                  <c:v>19 Feb</c:v>
                </c:pt>
                <c:pt idx="416">
                  <c:v>20 Feb</c:v>
                </c:pt>
                <c:pt idx="417">
                  <c:v>21 Feb</c:v>
                </c:pt>
                <c:pt idx="418">
                  <c:v>22 Feb</c:v>
                </c:pt>
                <c:pt idx="419">
                  <c:v>23 Feb</c:v>
                </c:pt>
                <c:pt idx="420">
                  <c:v>24 Feb</c:v>
                </c:pt>
                <c:pt idx="421">
                  <c:v>25 Feb</c:v>
                </c:pt>
                <c:pt idx="422">
                  <c:v>26 Feb</c:v>
                </c:pt>
                <c:pt idx="423">
                  <c:v>27 Feb</c:v>
                </c:pt>
                <c:pt idx="424">
                  <c:v>28 Feb</c:v>
                </c:pt>
                <c:pt idx="425">
                  <c:v>29 Feb</c:v>
                </c:pt>
                <c:pt idx="426">
                  <c:v>1 Mar</c:v>
                </c:pt>
                <c:pt idx="427">
                  <c:v>2 Mar</c:v>
                </c:pt>
                <c:pt idx="428">
                  <c:v>3 Mar</c:v>
                </c:pt>
                <c:pt idx="429">
                  <c:v>4 Mar</c:v>
                </c:pt>
                <c:pt idx="430">
                  <c:v>5 Mar</c:v>
                </c:pt>
                <c:pt idx="431">
                  <c:v>6 Mar</c:v>
                </c:pt>
                <c:pt idx="432">
                  <c:v>7 Mar</c:v>
                </c:pt>
                <c:pt idx="433">
                  <c:v>8 Mar</c:v>
                </c:pt>
                <c:pt idx="434">
                  <c:v>9 Mar</c:v>
                </c:pt>
                <c:pt idx="435">
                  <c:v>10 Mar</c:v>
                </c:pt>
                <c:pt idx="436">
                  <c:v>11 Mar</c:v>
                </c:pt>
                <c:pt idx="437">
                  <c:v>12 Mar</c:v>
                </c:pt>
                <c:pt idx="438">
                  <c:v>13 Mar</c:v>
                </c:pt>
                <c:pt idx="439">
                  <c:v>14 Mar</c:v>
                </c:pt>
                <c:pt idx="440">
                  <c:v>15 Mar</c:v>
                </c:pt>
                <c:pt idx="441">
                  <c:v>16 Mar</c:v>
                </c:pt>
                <c:pt idx="442">
                  <c:v>17 Mar</c:v>
                </c:pt>
                <c:pt idx="443">
                  <c:v>18 Mar</c:v>
                </c:pt>
                <c:pt idx="444">
                  <c:v>19 Mar</c:v>
                </c:pt>
                <c:pt idx="445">
                  <c:v>20 Mar</c:v>
                </c:pt>
                <c:pt idx="446">
                  <c:v>21 Mar</c:v>
                </c:pt>
                <c:pt idx="447">
                  <c:v>22 Mar</c:v>
                </c:pt>
                <c:pt idx="448">
                  <c:v>23 Mar</c:v>
                </c:pt>
                <c:pt idx="449">
                  <c:v>24 Mar</c:v>
                </c:pt>
                <c:pt idx="450">
                  <c:v>25 Mar</c:v>
                </c:pt>
                <c:pt idx="451">
                  <c:v>26 Mar</c:v>
                </c:pt>
                <c:pt idx="452">
                  <c:v>27 Mar</c:v>
                </c:pt>
                <c:pt idx="453">
                  <c:v>28 Mar</c:v>
                </c:pt>
                <c:pt idx="454">
                  <c:v>29 Mar</c:v>
                </c:pt>
                <c:pt idx="455">
                  <c:v>30 Mar</c:v>
                </c:pt>
                <c:pt idx="456">
                  <c:v>31 Mar</c:v>
                </c:pt>
                <c:pt idx="457">
                  <c:v>1 Abr</c:v>
                </c:pt>
                <c:pt idx="458">
                  <c:v>2 Abr</c:v>
                </c:pt>
                <c:pt idx="459">
                  <c:v>3 Abr</c:v>
                </c:pt>
                <c:pt idx="460">
                  <c:v>4 Abr</c:v>
                </c:pt>
                <c:pt idx="461">
                  <c:v>5 Abr</c:v>
                </c:pt>
                <c:pt idx="462">
                  <c:v>6 Abr</c:v>
                </c:pt>
                <c:pt idx="463">
                  <c:v>7 Abr</c:v>
                </c:pt>
                <c:pt idx="464">
                  <c:v>8 Abr</c:v>
                </c:pt>
                <c:pt idx="465">
                  <c:v>9 Abr</c:v>
                </c:pt>
                <c:pt idx="466">
                  <c:v>10 Abr</c:v>
                </c:pt>
                <c:pt idx="467">
                  <c:v>11 Abr</c:v>
                </c:pt>
                <c:pt idx="468">
                  <c:v>12 Abr</c:v>
                </c:pt>
                <c:pt idx="469">
                  <c:v>13 Abr</c:v>
                </c:pt>
                <c:pt idx="470">
                  <c:v>14 Abr</c:v>
                </c:pt>
                <c:pt idx="471">
                  <c:v>15 Abr</c:v>
                </c:pt>
                <c:pt idx="472">
                  <c:v>16 Abr</c:v>
                </c:pt>
                <c:pt idx="473">
                  <c:v>17 Abr</c:v>
                </c:pt>
                <c:pt idx="474">
                  <c:v>18 Abr</c:v>
                </c:pt>
                <c:pt idx="475">
                  <c:v>19 Abr</c:v>
                </c:pt>
                <c:pt idx="476">
                  <c:v>20 Abr</c:v>
                </c:pt>
                <c:pt idx="477">
                  <c:v>21 Abr</c:v>
                </c:pt>
                <c:pt idx="478">
                  <c:v>22 Abr</c:v>
                </c:pt>
                <c:pt idx="479">
                  <c:v>23 Abr</c:v>
                </c:pt>
                <c:pt idx="480">
                  <c:v>24 Abr</c:v>
                </c:pt>
                <c:pt idx="481">
                  <c:v>25 Abr</c:v>
                </c:pt>
                <c:pt idx="482">
                  <c:v>26 Abr</c:v>
                </c:pt>
                <c:pt idx="483">
                  <c:v>27 Abr</c:v>
                </c:pt>
                <c:pt idx="484">
                  <c:v>28 Abr</c:v>
                </c:pt>
                <c:pt idx="485">
                  <c:v>29 Abr</c:v>
                </c:pt>
                <c:pt idx="486">
                  <c:v>30 Abr</c:v>
                </c:pt>
                <c:pt idx="487">
                  <c:v>1 May</c:v>
                </c:pt>
                <c:pt idx="488">
                  <c:v>2 May</c:v>
                </c:pt>
                <c:pt idx="489">
                  <c:v>3 May</c:v>
                </c:pt>
                <c:pt idx="490">
                  <c:v>4 May</c:v>
                </c:pt>
                <c:pt idx="491">
                  <c:v>5 May</c:v>
                </c:pt>
                <c:pt idx="492">
                  <c:v>6 May</c:v>
                </c:pt>
                <c:pt idx="493">
                  <c:v>7 May</c:v>
                </c:pt>
                <c:pt idx="494">
                  <c:v>8 May</c:v>
                </c:pt>
                <c:pt idx="495">
                  <c:v>9 May</c:v>
                </c:pt>
                <c:pt idx="496">
                  <c:v>10 May</c:v>
                </c:pt>
                <c:pt idx="497">
                  <c:v>11 May</c:v>
                </c:pt>
                <c:pt idx="498">
                  <c:v>12 May</c:v>
                </c:pt>
                <c:pt idx="499">
                  <c:v>13 May</c:v>
                </c:pt>
                <c:pt idx="500">
                  <c:v>14 May</c:v>
                </c:pt>
                <c:pt idx="501">
                  <c:v>15 May</c:v>
                </c:pt>
                <c:pt idx="502">
                  <c:v>16 May</c:v>
                </c:pt>
                <c:pt idx="503">
                  <c:v>17 May</c:v>
                </c:pt>
                <c:pt idx="504">
                  <c:v>18 May</c:v>
                </c:pt>
                <c:pt idx="505">
                  <c:v>19 May</c:v>
                </c:pt>
                <c:pt idx="506">
                  <c:v>20 May</c:v>
                </c:pt>
                <c:pt idx="507">
                  <c:v>21 May</c:v>
                </c:pt>
                <c:pt idx="508">
                  <c:v>22 May</c:v>
                </c:pt>
                <c:pt idx="509">
                  <c:v>23 May</c:v>
                </c:pt>
                <c:pt idx="510">
                  <c:v>24 May</c:v>
                </c:pt>
                <c:pt idx="511">
                  <c:v>25 May</c:v>
                </c:pt>
                <c:pt idx="512">
                  <c:v>26 May</c:v>
                </c:pt>
                <c:pt idx="513">
                  <c:v>27 May</c:v>
                </c:pt>
                <c:pt idx="514">
                  <c:v>28 May</c:v>
                </c:pt>
                <c:pt idx="515">
                  <c:v>29 May</c:v>
                </c:pt>
                <c:pt idx="516">
                  <c:v>30 May</c:v>
                </c:pt>
                <c:pt idx="517">
                  <c:v>31 May</c:v>
                </c:pt>
                <c:pt idx="518">
                  <c:v>1 Jun</c:v>
                </c:pt>
                <c:pt idx="519">
                  <c:v>2 Jun</c:v>
                </c:pt>
                <c:pt idx="520">
                  <c:v>3 Jun</c:v>
                </c:pt>
                <c:pt idx="521">
                  <c:v>4 Jun</c:v>
                </c:pt>
                <c:pt idx="522">
                  <c:v>5 Jun</c:v>
                </c:pt>
                <c:pt idx="523">
                  <c:v>6 Jun</c:v>
                </c:pt>
                <c:pt idx="524">
                  <c:v>7 Jun</c:v>
                </c:pt>
                <c:pt idx="525">
                  <c:v>8 Jun</c:v>
                </c:pt>
                <c:pt idx="526">
                  <c:v>9 Jun</c:v>
                </c:pt>
                <c:pt idx="527">
                  <c:v>10 Jun</c:v>
                </c:pt>
                <c:pt idx="528">
                  <c:v>11 Jun</c:v>
                </c:pt>
                <c:pt idx="529">
                  <c:v>12 Jun</c:v>
                </c:pt>
                <c:pt idx="530">
                  <c:v>13 Jun</c:v>
                </c:pt>
                <c:pt idx="531">
                  <c:v>14 Jun</c:v>
                </c:pt>
                <c:pt idx="532">
                  <c:v>15 Jun</c:v>
                </c:pt>
                <c:pt idx="533">
                  <c:v>16 Jun</c:v>
                </c:pt>
                <c:pt idx="534">
                  <c:v>17 Jun</c:v>
                </c:pt>
                <c:pt idx="535">
                  <c:v>18 Jun</c:v>
                </c:pt>
                <c:pt idx="536">
                  <c:v>19 Jun</c:v>
                </c:pt>
                <c:pt idx="537">
                  <c:v>20 Jun</c:v>
                </c:pt>
                <c:pt idx="538">
                  <c:v>21 Jun</c:v>
                </c:pt>
                <c:pt idx="539">
                  <c:v>22 Jun</c:v>
                </c:pt>
                <c:pt idx="540">
                  <c:v>23 Jun</c:v>
                </c:pt>
                <c:pt idx="541">
                  <c:v>24 Jun</c:v>
                </c:pt>
                <c:pt idx="542">
                  <c:v>25 Jun</c:v>
                </c:pt>
                <c:pt idx="543">
                  <c:v>26 Jun</c:v>
                </c:pt>
                <c:pt idx="544">
                  <c:v>27 Jun</c:v>
                </c:pt>
                <c:pt idx="545">
                  <c:v>28 Jun</c:v>
                </c:pt>
                <c:pt idx="546">
                  <c:v>29 Jun</c:v>
                </c:pt>
                <c:pt idx="547">
                  <c:v>30 Jun</c:v>
                </c:pt>
                <c:pt idx="548">
                  <c:v>1 Jul</c:v>
                </c:pt>
                <c:pt idx="549">
                  <c:v>2 Jul</c:v>
                </c:pt>
                <c:pt idx="550">
                  <c:v>3 Jul</c:v>
                </c:pt>
                <c:pt idx="551">
                  <c:v>4 Jul</c:v>
                </c:pt>
                <c:pt idx="552">
                  <c:v>5 Jul</c:v>
                </c:pt>
                <c:pt idx="553">
                  <c:v>6 Jul</c:v>
                </c:pt>
                <c:pt idx="554">
                  <c:v>7 Jul</c:v>
                </c:pt>
                <c:pt idx="555">
                  <c:v>8 Jul</c:v>
                </c:pt>
                <c:pt idx="556">
                  <c:v>9 Jul</c:v>
                </c:pt>
                <c:pt idx="557">
                  <c:v>10 Jul</c:v>
                </c:pt>
                <c:pt idx="558">
                  <c:v>11 Jul</c:v>
                </c:pt>
                <c:pt idx="559">
                  <c:v>12 Jul</c:v>
                </c:pt>
                <c:pt idx="560">
                  <c:v>13 Jul</c:v>
                </c:pt>
                <c:pt idx="561">
                  <c:v>14 Jul</c:v>
                </c:pt>
                <c:pt idx="562">
                  <c:v>15 Jul</c:v>
                </c:pt>
                <c:pt idx="563">
                  <c:v>16 Jul</c:v>
                </c:pt>
                <c:pt idx="564">
                  <c:v>17 Jul</c:v>
                </c:pt>
                <c:pt idx="565">
                  <c:v>18 Jul</c:v>
                </c:pt>
                <c:pt idx="566">
                  <c:v>19 Jul</c:v>
                </c:pt>
              </c:strCache>
            </c:strRef>
          </c:cat>
          <c:val>
            <c:numRef>
              <c:f>Hoja1!$D$6:$D$572</c:f>
              <c:numCache>
                <c:formatCode>#,##0.00</c:formatCode>
                <c:ptCount val="567"/>
                <c:pt idx="0">
                  <c:v>2.2799999999999998</c:v>
                </c:pt>
                <c:pt idx="1">
                  <c:v>2.2799999999999998</c:v>
                </c:pt>
                <c:pt idx="2">
                  <c:v>2.2799999999999998</c:v>
                </c:pt>
                <c:pt idx="3">
                  <c:v>1.9</c:v>
                </c:pt>
                <c:pt idx="4">
                  <c:v>1.9</c:v>
                </c:pt>
                <c:pt idx="5">
                  <c:v>1.9</c:v>
                </c:pt>
                <c:pt idx="6">
                  <c:v>1.9</c:v>
                </c:pt>
                <c:pt idx="7">
                  <c:v>1.9</c:v>
                </c:pt>
                <c:pt idx="8">
                  <c:v>1.9</c:v>
                </c:pt>
                <c:pt idx="9">
                  <c:v>1.9</c:v>
                </c:pt>
                <c:pt idx="10">
                  <c:v>1.9</c:v>
                </c:pt>
                <c:pt idx="11">
                  <c:v>1.9</c:v>
                </c:pt>
                <c:pt idx="12">
                  <c:v>1.9</c:v>
                </c:pt>
                <c:pt idx="13">
                  <c:v>1.9</c:v>
                </c:pt>
                <c:pt idx="14">
                  <c:v>1.9</c:v>
                </c:pt>
                <c:pt idx="15">
                  <c:v>1.9</c:v>
                </c:pt>
                <c:pt idx="16">
                  <c:v>1.9</c:v>
                </c:pt>
                <c:pt idx="17">
                  <c:v>1.9</c:v>
                </c:pt>
                <c:pt idx="18">
                  <c:v>1.9</c:v>
                </c:pt>
                <c:pt idx="19">
                  <c:v>1.9</c:v>
                </c:pt>
                <c:pt idx="20">
                  <c:v>1.9</c:v>
                </c:pt>
                <c:pt idx="21">
                  <c:v>1.9</c:v>
                </c:pt>
                <c:pt idx="22">
                  <c:v>1.9</c:v>
                </c:pt>
                <c:pt idx="23">
                  <c:v>1.9</c:v>
                </c:pt>
                <c:pt idx="24">
                  <c:v>1.9</c:v>
                </c:pt>
                <c:pt idx="25">
                  <c:v>1.9</c:v>
                </c:pt>
                <c:pt idx="26">
                  <c:v>1.9</c:v>
                </c:pt>
                <c:pt idx="27">
                  <c:v>1.9</c:v>
                </c:pt>
                <c:pt idx="28">
                  <c:v>1.9</c:v>
                </c:pt>
                <c:pt idx="29">
                  <c:v>1.9</c:v>
                </c:pt>
                <c:pt idx="30">
                  <c:v>1.9</c:v>
                </c:pt>
                <c:pt idx="31">
                  <c:v>1.9</c:v>
                </c:pt>
                <c:pt idx="32">
                  <c:v>1.9</c:v>
                </c:pt>
                <c:pt idx="33">
                  <c:v>1.9</c:v>
                </c:pt>
                <c:pt idx="34">
                  <c:v>1.9</c:v>
                </c:pt>
                <c:pt idx="35">
                  <c:v>1.9</c:v>
                </c:pt>
                <c:pt idx="36">
                  <c:v>1.9</c:v>
                </c:pt>
                <c:pt idx="37">
                  <c:v>1.9</c:v>
                </c:pt>
                <c:pt idx="38">
                  <c:v>1.9</c:v>
                </c:pt>
                <c:pt idx="39">
                  <c:v>1.9</c:v>
                </c:pt>
                <c:pt idx="40">
                  <c:v>1.9</c:v>
                </c:pt>
                <c:pt idx="41">
                  <c:v>1.9</c:v>
                </c:pt>
                <c:pt idx="42">
                  <c:v>1.9</c:v>
                </c:pt>
                <c:pt idx="43">
                  <c:v>1.9</c:v>
                </c:pt>
                <c:pt idx="44">
                  <c:v>1.9</c:v>
                </c:pt>
                <c:pt idx="45">
                  <c:v>1.9</c:v>
                </c:pt>
                <c:pt idx="46">
                  <c:v>1.9</c:v>
                </c:pt>
                <c:pt idx="47">
                  <c:v>1.9</c:v>
                </c:pt>
                <c:pt idx="48">
                  <c:v>1.9</c:v>
                </c:pt>
                <c:pt idx="49">
                  <c:v>1.9</c:v>
                </c:pt>
                <c:pt idx="50">
                  <c:v>1.9</c:v>
                </c:pt>
                <c:pt idx="51">
                  <c:v>1.9</c:v>
                </c:pt>
                <c:pt idx="52">
                  <c:v>1.9</c:v>
                </c:pt>
                <c:pt idx="53">
                  <c:v>1.9</c:v>
                </c:pt>
                <c:pt idx="54">
                  <c:v>1.9</c:v>
                </c:pt>
                <c:pt idx="55">
                  <c:v>1.9</c:v>
                </c:pt>
                <c:pt idx="56">
                  <c:v>1.9</c:v>
                </c:pt>
                <c:pt idx="57">
                  <c:v>1.9</c:v>
                </c:pt>
                <c:pt idx="58">
                  <c:v>1.9</c:v>
                </c:pt>
                <c:pt idx="59">
                  <c:v>1.9</c:v>
                </c:pt>
                <c:pt idx="60">
                  <c:v>1.9</c:v>
                </c:pt>
                <c:pt idx="61">
                  <c:v>1.9</c:v>
                </c:pt>
                <c:pt idx="62">
                  <c:v>1.9</c:v>
                </c:pt>
                <c:pt idx="63">
                  <c:v>1.9</c:v>
                </c:pt>
                <c:pt idx="64">
                  <c:v>1.9</c:v>
                </c:pt>
                <c:pt idx="65">
                  <c:v>1.9</c:v>
                </c:pt>
                <c:pt idx="66">
                  <c:v>1.9</c:v>
                </c:pt>
                <c:pt idx="67">
                  <c:v>1.9</c:v>
                </c:pt>
                <c:pt idx="68">
                  <c:v>1.9</c:v>
                </c:pt>
                <c:pt idx="69">
                  <c:v>1.9</c:v>
                </c:pt>
                <c:pt idx="70">
                  <c:v>1.9</c:v>
                </c:pt>
                <c:pt idx="71">
                  <c:v>1.9</c:v>
                </c:pt>
                <c:pt idx="72">
                  <c:v>1.9</c:v>
                </c:pt>
                <c:pt idx="73">
                  <c:v>1.9</c:v>
                </c:pt>
                <c:pt idx="74">
                  <c:v>1.9</c:v>
                </c:pt>
                <c:pt idx="75">
                  <c:v>1.9</c:v>
                </c:pt>
                <c:pt idx="76">
                  <c:v>1.9</c:v>
                </c:pt>
                <c:pt idx="77">
                  <c:v>1.9</c:v>
                </c:pt>
                <c:pt idx="78">
                  <c:v>1.9</c:v>
                </c:pt>
                <c:pt idx="79">
                  <c:v>1.9</c:v>
                </c:pt>
                <c:pt idx="80">
                  <c:v>1.9</c:v>
                </c:pt>
                <c:pt idx="81">
                  <c:v>1.9</c:v>
                </c:pt>
                <c:pt idx="82">
                  <c:v>1.9</c:v>
                </c:pt>
                <c:pt idx="83">
                  <c:v>1.9</c:v>
                </c:pt>
                <c:pt idx="84">
                  <c:v>1.9</c:v>
                </c:pt>
                <c:pt idx="85">
                  <c:v>1.9</c:v>
                </c:pt>
                <c:pt idx="86">
                  <c:v>1.9</c:v>
                </c:pt>
                <c:pt idx="87">
                  <c:v>1.9</c:v>
                </c:pt>
                <c:pt idx="88">
                  <c:v>1.9</c:v>
                </c:pt>
                <c:pt idx="89">
                  <c:v>1.9</c:v>
                </c:pt>
                <c:pt idx="90">
                  <c:v>1.9</c:v>
                </c:pt>
                <c:pt idx="91">
                  <c:v>1.9</c:v>
                </c:pt>
                <c:pt idx="92">
                  <c:v>1.9</c:v>
                </c:pt>
                <c:pt idx="93">
                  <c:v>1.9</c:v>
                </c:pt>
                <c:pt idx="94">
                  <c:v>1.9</c:v>
                </c:pt>
                <c:pt idx="95">
                  <c:v>1.9</c:v>
                </c:pt>
                <c:pt idx="96">
                  <c:v>1.9</c:v>
                </c:pt>
                <c:pt idx="97">
                  <c:v>1.9</c:v>
                </c:pt>
                <c:pt idx="98">
                  <c:v>1.9</c:v>
                </c:pt>
                <c:pt idx="99">
                  <c:v>1.9</c:v>
                </c:pt>
                <c:pt idx="100">
                  <c:v>1.9</c:v>
                </c:pt>
                <c:pt idx="101">
                  <c:v>1.9</c:v>
                </c:pt>
                <c:pt idx="102">
                  <c:v>1.9</c:v>
                </c:pt>
                <c:pt idx="103">
                  <c:v>1.9</c:v>
                </c:pt>
                <c:pt idx="104">
                  <c:v>1.9</c:v>
                </c:pt>
                <c:pt idx="105">
                  <c:v>1.9</c:v>
                </c:pt>
                <c:pt idx="106">
                  <c:v>1.9</c:v>
                </c:pt>
                <c:pt idx="107">
                  <c:v>1.9</c:v>
                </c:pt>
                <c:pt idx="108">
                  <c:v>1.9</c:v>
                </c:pt>
                <c:pt idx="109">
                  <c:v>1.9</c:v>
                </c:pt>
                <c:pt idx="110">
                  <c:v>1.9</c:v>
                </c:pt>
                <c:pt idx="111">
                  <c:v>1.9</c:v>
                </c:pt>
                <c:pt idx="112">
                  <c:v>1.9</c:v>
                </c:pt>
                <c:pt idx="113">
                  <c:v>1.9</c:v>
                </c:pt>
                <c:pt idx="114">
                  <c:v>1.9</c:v>
                </c:pt>
                <c:pt idx="115">
                  <c:v>1.9</c:v>
                </c:pt>
                <c:pt idx="116">
                  <c:v>1.9</c:v>
                </c:pt>
                <c:pt idx="117">
                  <c:v>1.9</c:v>
                </c:pt>
                <c:pt idx="118">
                  <c:v>1.9</c:v>
                </c:pt>
                <c:pt idx="119">
                  <c:v>1.9</c:v>
                </c:pt>
                <c:pt idx="120">
                  <c:v>1.9</c:v>
                </c:pt>
                <c:pt idx="121">
                  <c:v>1.9</c:v>
                </c:pt>
                <c:pt idx="122">
                  <c:v>1.9</c:v>
                </c:pt>
                <c:pt idx="123">
                  <c:v>1.9</c:v>
                </c:pt>
                <c:pt idx="124">
                  <c:v>1.9</c:v>
                </c:pt>
                <c:pt idx="125">
                  <c:v>1.9</c:v>
                </c:pt>
                <c:pt idx="126">
                  <c:v>1.9</c:v>
                </c:pt>
                <c:pt idx="127">
                  <c:v>1.9</c:v>
                </c:pt>
                <c:pt idx="128">
                  <c:v>1.9</c:v>
                </c:pt>
                <c:pt idx="129">
                  <c:v>1.9</c:v>
                </c:pt>
                <c:pt idx="130">
                  <c:v>1.9</c:v>
                </c:pt>
                <c:pt idx="131">
                  <c:v>1.9</c:v>
                </c:pt>
                <c:pt idx="132">
                  <c:v>1.9</c:v>
                </c:pt>
                <c:pt idx="133">
                  <c:v>1.9</c:v>
                </c:pt>
                <c:pt idx="134">
                  <c:v>1.9</c:v>
                </c:pt>
                <c:pt idx="135">
                  <c:v>1.9</c:v>
                </c:pt>
                <c:pt idx="136">
                  <c:v>1.9</c:v>
                </c:pt>
                <c:pt idx="137">
                  <c:v>1.9</c:v>
                </c:pt>
                <c:pt idx="138">
                  <c:v>1.9</c:v>
                </c:pt>
                <c:pt idx="139">
                  <c:v>1.9</c:v>
                </c:pt>
                <c:pt idx="140">
                  <c:v>1.9</c:v>
                </c:pt>
                <c:pt idx="141">
                  <c:v>1.9</c:v>
                </c:pt>
                <c:pt idx="142">
                  <c:v>1.9</c:v>
                </c:pt>
                <c:pt idx="143">
                  <c:v>1.9</c:v>
                </c:pt>
                <c:pt idx="144">
                  <c:v>1.9</c:v>
                </c:pt>
                <c:pt idx="145">
                  <c:v>1.9</c:v>
                </c:pt>
                <c:pt idx="146">
                  <c:v>1.9</c:v>
                </c:pt>
                <c:pt idx="147">
                  <c:v>1.9</c:v>
                </c:pt>
                <c:pt idx="148">
                  <c:v>1.9</c:v>
                </c:pt>
                <c:pt idx="149">
                  <c:v>1.9</c:v>
                </c:pt>
                <c:pt idx="150">
                  <c:v>1.9</c:v>
                </c:pt>
                <c:pt idx="151">
                  <c:v>1.9</c:v>
                </c:pt>
                <c:pt idx="152">
                  <c:v>1.9</c:v>
                </c:pt>
                <c:pt idx="153">
                  <c:v>1.9</c:v>
                </c:pt>
                <c:pt idx="154">
                  <c:v>1.9</c:v>
                </c:pt>
                <c:pt idx="155">
                  <c:v>1.9</c:v>
                </c:pt>
                <c:pt idx="156">
                  <c:v>1.9</c:v>
                </c:pt>
                <c:pt idx="157">
                  <c:v>1.9</c:v>
                </c:pt>
                <c:pt idx="158">
                  <c:v>1.9</c:v>
                </c:pt>
                <c:pt idx="159">
                  <c:v>1.9</c:v>
                </c:pt>
                <c:pt idx="160">
                  <c:v>1.9</c:v>
                </c:pt>
                <c:pt idx="161">
                  <c:v>1.9</c:v>
                </c:pt>
                <c:pt idx="162">
                  <c:v>1.9</c:v>
                </c:pt>
                <c:pt idx="163">
                  <c:v>1.9</c:v>
                </c:pt>
                <c:pt idx="164">
                  <c:v>1.9</c:v>
                </c:pt>
                <c:pt idx="165">
                  <c:v>1.9</c:v>
                </c:pt>
                <c:pt idx="166">
                  <c:v>1.9</c:v>
                </c:pt>
                <c:pt idx="167">
                  <c:v>1.9</c:v>
                </c:pt>
                <c:pt idx="168">
                  <c:v>1.9</c:v>
                </c:pt>
                <c:pt idx="169">
                  <c:v>1.9</c:v>
                </c:pt>
                <c:pt idx="170">
                  <c:v>1.9</c:v>
                </c:pt>
                <c:pt idx="171">
                  <c:v>1.9</c:v>
                </c:pt>
                <c:pt idx="172">
                  <c:v>1.9</c:v>
                </c:pt>
                <c:pt idx="173">
                  <c:v>1.9</c:v>
                </c:pt>
                <c:pt idx="174">
                  <c:v>1.9</c:v>
                </c:pt>
                <c:pt idx="175">
                  <c:v>1.9</c:v>
                </c:pt>
                <c:pt idx="176">
                  <c:v>1.9</c:v>
                </c:pt>
                <c:pt idx="177">
                  <c:v>1.9</c:v>
                </c:pt>
                <c:pt idx="178">
                  <c:v>1.9</c:v>
                </c:pt>
                <c:pt idx="179">
                  <c:v>1.9</c:v>
                </c:pt>
                <c:pt idx="180">
                  <c:v>1.9</c:v>
                </c:pt>
                <c:pt idx="181">
                  <c:v>1.9</c:v>
                </c:pt>
                <c:pt idx="182">
                  <c:v>1.9</c:v>
                </c:pt>
                <c:pt idx="183">
                  <c:v>1.9</c:v>
                </c:pt>
                <c:pt idx="184">
                  <c:v>1.9</c:v>
                </c:pt>
                <c:pt idx="185">
                  <c:v>1.9</c:v>
                </c:pt>
                <c:pt idx="186">
                  <c:v>1.9</c:v>
                </c:pt>
                <c:pt idx="187">
                  <c:v>1.9</c:v>
                </c:pt>
                <c:pt idx="188">
                  <c:v>1.9</c:v>
                </c:pt>
                <c:pt idx="189">
                  <c:v>1.9</c:v>
                </c:pt>
                <c:pt idx="190">
                  <c:v>1.9</c:v>
                </c:pt>
                <c:pt idx="191">
                  <c:v>1.9</c:v>
                </c:pt>
                <c:pt idx="192">
                  <c:v>1.9</c:v>
                </c:pt>
                <c:pt idx="193">
                  <c:v>1.9</c:v>
                </c:pt>
                <c:pt idx="194">
                  <c:v>1.9</c:v>
                </c:pt>
                <c:pt idx="195">
                  <c:v>1.9</c:v>
                </c:pt>
                <c:pt idx="196">
                  <c:v>1.9</c:v>
                </c:pt>
                <c:pt idx="197">
                  <c:v>1.9</c:v>
                </c:pt>
                <c:pt idx="198">
                  <c:v>1.9</c:v>
                </c:pt>
                <c:pt idx="199">
                  <c:v>1.9</c:v>
                </c:pt>
                <c:pt idx="200">
                  <c:v>1.9</c:v>
                </c:pt>
                <c:pt idx="201">
                  <c:v>1.9</c:v>
                </c:pt>
                <c:pt idx="202">
                  <c:v>1.9</c:v>
                </c:pt>
                <c:pt idx="203">
                  <c:v>1.9</c:v>
                </c:pt>
                <c:pt idx="204">
                  <c:v>1.9</c:v>
                </c:pt>
                <c:pt idx="205">
                  <c:v>1.9</c:v>
                </c:pt>
                <c:pt idx="206">
                  <c:v>1.9</c:v>
                </c:pt>
                <c:pt idx="207">
                  <c:v>1.9</c:v>
                </c:pt>
                <c:pt idx="208">
                  <c:v>1.9</c:v>
                </c:pt>
                <c:pt idx="209">
                  <c:v>1.9</c:v>
                </c:pt>
                <c:pt idx="210">
                  <c:v>1.9</c:v>
                </c:pt>
                <c:pt idx="211">
                  <c:v>1.9</c:v>
                </c:pt>
                <c:pt idx="212">
                  <c:v>1.9</c:v>
                </c:pt>
                <c:pt idx="213">
                  <c:v>1.9</c:v>
                </c:pt>
                <c:pt idx="214">
                  <c:v>1.9</c:v>
                </c:pt>
                <c:pt idx="215">
                  <c:v>1.9</c:v>
                </c:pt>
                <c:pt idx="216">
                  <c:v>1.9</c:v>
                </c:pt>
                <c:pt idx="217">
                  <c:v>1.9</c:v>
                </c:pt>
                <c:pt idx="218">
                  <c:v>1.9</c:v>
                </c:pt>
                <c:pt idx="219">
                  <c:v>1.9</c:v>
                </c:pt>
                <c:pt idx="220">
                  <c:v>1.9</c:v>
                </c:pt>
                <c:pt idx="221">
                  <c:v>1.9</c:v>
                </c:pt>
                <c:pt idx="222">
                  <c:v>1.9</c:v>
                </c:pt>
                <c:pt idx="223">
                  <c:v>1.9</c:v>
                </c:pt>
                <c:pt idx="224">
                  <c:v>1.9</c:v>
                </c:pt>
                <c:pt idx="225">
                  <c:v>1.9</c:v>
                </c:pt>
                <c:pt idx="226">
                  <c:v>1.9</c:v>
                </c:pt>
                <c:pt idx="227">
                  <c:v>1.9</c:v>
                </c:pt>
                <c:pt idx="228">
                  <c:v>1.9</c:v>
                </c:pt>
                <c:pt idx="229">
                  <c:v>1.9</c:v>
                </c:pt>
                <c:pt idx="230">
                  <c:v>1.9</c:v>
                </c:pt>
                <c:pt idx="231">
                  <c:v>1.9</c:v>
                </c:pt>
                <c:pt idx="232">
                  <c:v>1.9</c:v>
                </c:pt>
                <c:pt idx="233">
                  <c:v>1.9</c:v>
                </c:pt>
                <c:pt idx="234">
                  <c:v>1.9</c:v>
                </c:pt>
                <c:pt idx="235">
                  <c:v>1.9</c:v>
                </c:pt>
                <c:pt idx="236">
                  <c:v>1.9</c:v>
                </c:pt>
                <c:pt idx="237">
                  <c:v>1.9</c:v>
                </c:pt>
                <c:pt idx="238">
                  <c:v>1.9</c:v>
                </c:pt>
                <c:pt idx="239">
                  <c:v>1.9</c:v>
                </c:pt>
                <c:pt idx="240">
                  <c:v>1.9</c:v>
                </c:pt>
                <c:pt idx="241">
                  <c:v>1.9</c:v>
                </c:pt>
                <c:pt idx="242">
                  <c:v>1.9</c:v>
                </c:pt>
                <c:pt idx="243">
                  <c:v>1.9</c:v>
                </c:pt>
                <c:pt idx="244">
                  <c:v>1.9</c:v>
                </c:pt>
                <c:pt idx="245">
                  <c:v>1.9</c:v>
                </c:pt>
                <c:pt idx="246">
                  <c:v>1.9</c:v>
                </c:pt>
                <c:pt idx="247">
                  <c:v>1.9</c:v>
                </c:pt>
                <c:pt idx="248">
                  <c:v>1.9</c:v>
                </c:pt>
                <c:pt idx="249">
                  <c:v>1.9</c:v>
                </c:pt>
                <c:pt idx="250">
                  <c:v>1.9</c:v>
                </c:pt>
                <c:pt idx="251">
                  <c:v>1.9</c:v>
                </c:pt>
                <c:pt idx="252">
                  <c:v>1.9</c:v>
                </c:pt>
                <c:pt idx="253">
                  <c:v>1.9</c:v>
                </c:pt>
                <c:pt idx="254">
                  <c:v>1.9</c:v>
                </c:pt>
                <c:pt idx="255">
                  <c:v>1.9</c:v>
                </c:pt>
                <c:pt idx="256">
                  <c:v>1.9</c:v>
                </c:pt>
                <c:pt idx="257">
                  <c:v>1.9</c:v>
                </c:pt>
                <c:pt idx="258">
                  <c:v>1.9</c:v>
                </c:pt>
                <c:pt idx="259">
                  <c:v>1.9</c:v>
                </c:pt>
                <c:pt idx="260">
                  <c:v>1.9</c:v>
                </c:pt>
                <c:pt idx="261">
                  <c:v>1.9</c:v>
                </c:pt>
                <c:pt idx="262">
                  <c:v>1.9</c:v>
                </c:pt>
                <c:pt idx="263">
                  <c:v>1.9</c:v>
                </c:pt>
                <c:pt idx="264">
                  <c:v>1.9</c:v>
                </c:pt>
                <c:pt idx="265">
                  <c:v>1.9</c:v>
                </c:pt>
                <c:pt idx="266">
                  <c:v>1.9</c:v>
                </c:pt>
                <c:pt idx="267">
                  <c:v>1.9</c:v>
                </c:pt>
                <c:pt idx="268">
                  <c:v>1.9</c:v>
                </c:pt>
                <c:pt idx="269">
                  <c:v>1.9</c:v>
                </c:pt>
                <c:pt idx="270">
                  <c:v>1.9</c:v>
                </c:pt>
                <c:pt idx="271">
                  <c:v>1.9</c:v>
                </c:pt>
                <c:pt idx="272">
                  <c:v>1.9</c:v>
                </c:pt>
                <c:pt idx="273">
                  <c:v>1.9</c:v>
                </c:pt>
                <c:pt idx="274">
                  <c:v>1.9</c:v>
                </c:pt>
                <c:pt idx="275">
                  <c:v>1.9</c:v>
                </c:pt>
                <c:pt idx="276">
                  <c:v>1.9</c:v>
                </c:pt>
                <c:pt idx="277">
                  <c:v>1.9</c:v>
                </c:pt>
                <c:pt idx="278">
                  <c:v>1.9</c:v>
                </c:pt>
                <c:pt idx="279">
                  <c:v>1.9</c:v>
                </c:pt>
                <c:pt idx="280">
                  <c:v>1.9</c:v>
                </c:pt>
                <c:pt idx="281">
                  <c:v>1.9</c:v>
                </c:pt>
                <c:pt idx="282">
                  <c:v>1.9</c:v>
                </c:pt>
                <c:pt idx="283">
                  <c:v>1.9</c:v>
                </c:pt>
                <c:pt idx="284">
                  <c:v>1.9</c:v>
                </c:pt>
                <c:pt idx="285">
                  <c:v>1.9</c:v>
                </c:pt>
                <c:pt idx="286">
                  <c:v>1.9</c:v>
                </c:pt>
                <c:pt idx="287">
                  <c:v>1.9</c:v>
                </c:pt>
                <c:pt idx="288">
                  <c:v>1.9</c:v>
                </c:pt>
                <c:pt idx="289">
                  <c:v>1.9</c:v>
                </c:pt>
                <c:pt idx="290">
                  <c:v>1.9</c:v>
                </c:pt>
                <c:pt idx="291">
                  <c:v>1.9</c:v>
                </c:pt>
                <c:pt idx="292">
                  <c:v>1.9</c:v>
                </c:pt>
                <c:pt idx="293">
                  <c:v>1.9</c:v>
                </c:pt>
                <c:pt idx="294">
                  <c:v>1.9</c:v>
                </c:pt>
                <c:pt idx="295">
                  <c:v>1.9</c:v>
                </c:pt>
                <c:pt idx="296">
                  <c:v>1.9</c:v>
                </c:pt>
                <c:pt idx="297">
                  <c:v>1.9</c:v>
                </c:pt>
                <c:pt idx="298">
                  <c:v>1.9</c:v>
                </c:pt>
                <c:pt idx="299">
                  <c:v>1.9</c:v>
                </c:pt>
                <c:pt idx="300">
                  <c:v>1.9</c:v>
                </c:pt>
                <c:pt idx="301">
                  <c:v>1.9</c:v>
                </c:pt>
                <c:pt idx="302">
                  <c:v>1.9</c:v>
                </c:pt>
                <c:pt idx="303">
                  <c:v>1.9</c:v>
                </c:pt>
                <c:pt idx="304">
                  <c:v>1.9</c:v>
                </c:pt>
                <c:pt idx="305">
                  <c:v>1.9</c:v>
                </c:pt>
                <c:pt idx="306">
                  <c:v>1.9</c:v>
                </c:pt>
                <c:pt idx="307">
                  <c:v>1.9</c:v>
                </c:pt>
                <c:pt idx="308">
                  <c:v>1.9</c:v>
                </c:pt>
                <c:pt idx="309">
                  <c:v>1.9</c:v>
                </c:pt>
                <c:pt idx="310">
                  <c:v>1.9</c:v>
                </c:pt>
                <c:pt idx="311">
                  <c:v>1.9</c:v>
                </c:pt>
                <c:pt idx="312">
                  <c:v>1.9</c:v>
                </c:pt>
                <c:pt idx="313">
                  <c:v>1.9</c:v>
                </c:pt>
                <c:pt idx="314">
                  <c:v>1.9</c:v>
                </c:pt>
                <c:pt idx="315">
                  <c:v>1.9</c:v>
                </c:pt>
                <c:pt idx="316">
                  <c:v>1.9</c:v>
                </c:pt>
                <c:pt idx="317">
                  <c:v>1.9</c:v>
                </c:pt>
                <c:pt idx="318">
                  <c:v>1.9</c:v>
                </c:pt>
                <c:pt idx="319">
                  <c:v>1.9</c:v>
                </c:pt>
                <c:pt idx="320">
                  <c:v>1.9</c:v>
                </c:pt>
                <c:pt idx="321">
                  <c:v>1.9</c:v>
                </c:pt>
                <c:pt idx="322">
                  <c:v>1.9</c:v>
                </c:pt>
                <c:pt idx="323">
                  <c:v>1.9</c:v>
                </c:pt>
                <c:pt idx="324">
                  <c:v>1.9</c:v>
                </c:pt>
                <c:pt idx="325">
                  <c:v>1.9</c:v>
                </c:pt>
                <c:pt idx="326">
                  <c:v>1.9</c:v>
                </c:pt>
                <c:pt idx="327">
                  <c:v>1.9</c:v>
                </c:pt>
                <c:pt idx="328">
                  <c:v>1.9</c:v>
                </c:pt>
                <c:pt idx="329">
                  <c:v>1.9</c:v>
                </c:pt>
                <c:pt idx="330">
                  <c:v>1.9</c:v>
                </c:pt>
                <c:pt idx="331">
                  <c:v>1.9</c:v>
                </c:pt>
                <c:pt idx="332">
                  <c:v>1.9</c:v>
                </c:pt>
                <c:pt idx="333">
                  <c:v>1.9</c:v>
                </c:pt>
                <c:pt idx="334">
                  <c:v>1.9</c:v>
                </c:pt>
                <c:pt idx="335">
                  <c:v>1.9</c:v>
                </c:pt>
                <c:pt idx="336">
                  <c:v>1.9</c:v>
                </c:pt>
                <c:pt idx="337">
                  <c:v>1.9</c:v>
                </c:pt>
                <c:pt idx="338">
                  <c:v>1.9</c:v>
                </c:pt>
                <c:pt idx="339">
                  <c:v>1.9</c:v>
                </c:pt>
                <c:pt idx="340">
                  <c:v>1.9</c:v>
                </c:pt>
                <c:pt idx="341">
                  <c:v>1.9</c:v>
                </c:pt>
                <c:pt idx="342">
                  <c:v>1.9</c:v>
                </c:pt>
                <c:pt idx="343">
                  <c:v>1.9</c:v>
                </c:pt>
                <c:pt idx="344">
                  <c:v>1.9</c:v>
                </c:pt>
                <c:pt idx="345">
                  <c:v>1.9</c:v>
                </c:pt>
                <c:pt idx="346">
                  <c:v>1.9</c:v>
                </c:pt>
                <c:pt idx="347">
                  <c:v>1.9</c:v>
                </c:pt>
                <c:pt idx="348">
                  <c:v>1.9</c:v>
                </c:pt>
                <c:pt idx="349">
                  <c:v>1.9</c:v>
                </c:pt>
                <c:pt idx="350">
                  <c:v>1.9</c:v>
                </c:pt>
                <c:pt idx="351">
                  <c:v>1.9</c:v>
                </c:pt>
                <c:pt idx="352">
                  <c:v>1.9</c:v>
                </c:pt>
                <c:pt idx="353">
                  <c:v>1.9</c:v>
                </c:pt>
                <c:pt idx="354">
                  <c:v>1.9</c:v>
                </c:pt>
                <c:pt idx="355">
                  <c:v>1.9</c:v>
                </c:pt>
                <c:pt idx="356">
                  <c:v>1.9</c:v>
                </c:pt>
                <c:pt idx="357">
                  <c:v>1.9</c:v>
                </c:pt>
                <c:pt idx="358">
                  <c:v>1.9</c:v>
                </c:pt>
                <c:pt idx="359">
                  <c:v>1.9</c:v>
                </c:pt>
                <c:pt idx="360">
                  <c:v>1.9</c:v>
                </c:pt>
                <c:pt idx="361">
                  <c:v>1.9</c:v>
                </c:pt>
                <c:pt idx="362">
                  <c:v>1.9</c:v>
                </c:pt>
                <c:pt idx="363">
                  <c:v>1.9</c:v>
                </c:pt>
                <c:pt idx="364">
                  <c:v>1.9</c:v>
                </c:pt>
                <c:pt idx="365">
                  <c:v>1.9</c:v>
                </c:pt>
                <c:pt idx="366">
                  <c:v>1.9</c:v>
                </c:pt>
                <c:pt idx="367">
                  <c:v>1.9</c:v>
                </c:pt>
                <c:pt idx="368">
                  <c:v>1.9</c:v>
                </c:pt>
                <c:pt idx="369">
                  <c:v>1.9</c:v>
                </c:pt>
                <c:pt idx="370">
                  <c:v>1.9</c:v>
                </c:pt>
                <c:pt idx="371">
                  <c:v>1.9</c:v>
                </c:pt>
                <c:pt idx="372">
                  <c:v>1.9</c:v>
                </c:pt>
                <c:pt idx="373">
                  <c:v>1.9</c:v>
                </c:pt>
                <c:pt idx="374">
                  <c:v>1.9</c:v>
                </c:pt>
                <c:pt idx="375">
                  <c:v>1.9</c:v>
                </c:pt>
                <c:pt idx="376">
                  <c:v>1.9</c:v>
                </c:pt>
                <c:pt idx="377">
                  <c:v>1.9</c:v>
                </c:pt>
                <c:pt idx="378">
                  <c:v>1.9</c:v>
                </c:pt>
                <c:pt idx="379">
                  <c:v>1.9</c:v>
                </c:pt>
                <c:pt idx="380">
                  <c:v>1.9</c:v>
                </c:pt>
                <c:pt idx="381">
                  <c:v>1.9</c:v>
                </c:pt>
                <c:pt idx="382">
                  <c:v>1.9</c:v>
                </c:pt>
                <c:pt idx="383">
                  <c:v>1.9</c:v>
                </c:pt>
                <c:pt idx="384">
                  <c:v>1.9</c:v>
                </c:pt>
                <c:pt idx="385">
                  <c:v>1.9</c:v>
                </c:pt>
                <c:pt idx="386">
                  <c:v>1.9</c:v>
                </c:pt>
                <c:pt idx="387">
                  <c:v>1.9</c:v>
                </c:pt>
                <c:pt idx="388">
                  <c:v>1.9</c:v>
                </c:pt>
                <c:pt idx="389">
                  <c:v>1.9</c:v>
                </c:pt>
                <c:pt idx="390">
                  <c:v>1.9</c:v>
                </c:pt>
                <c:pt idx="391">
                  <c:v>1.9</c:v>
                </c:pt>
                <c:pt idx="392">
                  <c:v>1.9</c:v>
                </c:pt>
                <c:pt idx="393">
                  <c:v>1.9</c:v>
                </c:pt>
                <c:pt idx="394">
                  <c:v>1.9</c:v>
                </c:pt>
                <c:pt idx="395">
                  <c:v>1.9</c:v>
                </c:pt>
                <c:pt idx="396">
                  <c:v>1.9</c:v>
                </c:pt>
                <c:pt idx="397">
                  <c:v>1.9</c:v>
                </c:pt>
                <c:pt idx="398">
                  <c:v>1.9</c:v>
                </c:pt>
                <c:pt idx="399">
                  <c:v>1.9</c:v>
                </c:pt>
                <c:pt idx="400">
                  <c:v>1.9</c:v>
                </c:pt>
                <c:pt idx="401">
                  <c:v>1.9</c:v>
                </c:pt>
                <c:pt idx="402">
                  <c:v>1.9</c:v>
                </c:pt>
                <c:pt idx="403">
                  <c:v>1.9</c:v>
                </c:pt>
                <c:pt idx="404">
                  <c:v>1.9</c:v>
                </c:pt>
                <c:pt idx="405">
                  <c:v>1.9</c:v>
                </c:pt>
                <c:pt idx="406">
                  <c:v>1.9</c:v>
                </c:pt>
                <c:pt idx="407">
                  <c:v>1.9</c:v>
                </c:pt>
                <c:pt idx="408">
                  <c:v>1.9</c:v>
                </c:pt>
                <c:pt idx="409">
                  <c:v>1.9</c:v>
                </c:pt>
                <c:pt idx="410">
                  <c:v>1.9</c:v>
                </c:pt>
                <c:pt idx="411">
                  <c:v>1.9</c:v>
                </c:pt>
                <c:pt idx="412">
                  <c:v>1.9</c:v>
                </c:pt>
                <c:pt idx="413">
                  <c:v>1.9</c:v>
                </c:pt>
                <c:pt idx="414">
                  <c:v>1.9</c:v>
                </c:pt>
                <c:pt idx="415">
                  <c:v>1.9</c:v>
                </c:pt>
                <c:pt idx="416">
                  <c:v>1.9</c:v>
                </c:pt>
                <c:pt idx="417">
                  <c:v>1.9</c:v>
                </c:pt>
                <c:pt idx="418">
                  <c:v>1.9</c:v>
                </c:pt>
                <c:pt idx="419">
                  <c:v>1.9</c:v>
                </c:pt>
                <c:pt idx="420">
                  <c:v>1.9</c:v>
                </c:pt>
                <c:pt idx="421">
                  <c:v>1.9</c:v>
                </c:pt>
                <c:pt idx="422">
                  <c:v>1.9</c:v>
                </c:pt>
                <c:pt idx="423">
                  <c:v>1.9</c:v>
                </c:pt>
                <c:pt idx="424">
                  <c:v>1.9</c:v>
                </c:pt>
                <c:pt idx="426">
                  <c:v>1.9</c:v>
                </c:pt>
                <c:pt idx="427">
                  <c:v>1.9</c:v>
                </c:pt>
                <c:pt idx="428">
                  <c:v>1.9</c:v>
                </c:pt>
                <c:pt idx="429">
                  <c:v>1.9</c:v>
                </c:pt>
                <c:pt idx="430">
                  <c:v>1.9</c:v>
                </c:pt>
                <c:pt idx="431">
                  <c:v>1.9</c:v>
                </c:pt>
                <c:pt idx="432">
                  <c:v>1.9</c:v>
                </c:pt>
                <c:pt idx="433">
                  <c:v>1.9</c:v>
                </c:pt>
                <c:pt idx="434">
                  <c:v>1.9</c:v>
                </c:pt>
                <c:pt idx="435">
                  <c:v>1.9</c:v>
                </c:pt>
                <c:pt idx="436">
                  <c:v>1.9</c:v>
                </c:pt>
                <c:pt idx="437">
                  <c:v>1.9</c:v>
                </c:pt>
                <c:pt idx="438">
                  <c:v>1.9</c:v>
                </c:pt>
                <c:pt idx="439">
                  <c:v>1.9</c:v>
                </c:pt>
                <c:pt idx="440">
                  <c:v>1.9</c:v>
                </c:pt>
                <c:pt idx="441">
                  <c:v>1.9</c:v>
                </c:pt>
                <c:pt idx="442">
                  <c:v>1.9</c:v>
                </c:pt>
                <c:pt idx="443">
                  <c:v>1.9</c:v>
                </c:pt>
                <c:pt idx="444">
                  <c:v>1.9</c:v>
                </c:pt>
                <c:pt idx="445">
                  <c:v>1.9</c:v>
                </c:pt>
                <c:pt idx="446">
                  <c:v>1.9</c:v>
                </c:pt>
                <c:pt idx="447">
                  <c:v>1.9</c:v>
                </c:pt>
                <c:pt idx="448">
                  <c:v>1.9</c:v>
                </c:pt>
                <c:pt idx="449">
                  <c:v>1.9</c:v>
                </c:pt>
                <c:pt idx="450">
                  <c:v>1.9</c:v>
                </c:pt>
                <c:pt idx="451">
                  <c:v>1.9</c:v>
                </c:pt>
                <c:pt idx="452">
                  <c:v>1.9</c:v>
                </c:pt>
                <c:pt idx="453">
                  <c:v>1.9</c:v>
                </c:pt>
                <c:pt idx="454">
                  <c:v>1.9</c:v>
                </c:pt>
                <c:pt idx="455">
                  <c:v>1.9</c:v>
                </c:pt>
                <c:pt idx="456">
                  <c:v>1.9</c:v>
                </c:pt>
                <c:pt idx="457">
                  <c:v>1.9</c:v>
                </c:pt>
                <c:pt idx="458">
                  <c:v>1.9</c:v>
                </c:pt>
                <c:pt idx="459">
                  <c:v>1.9</c:v>
                </c:pt>
                <c:pt idx="460">
                  <c:v>1.9</c:v>
                </c:pt>
                <c:pt idx="461">
                  <c:v>1.9</c:v>
                </c:pt>
                <c:pt idx="462">
                  <c:v>2.4</c:v>
                </c:pt>
                <c:pt idx="463">
                  <c:v>2.4</c:v>
                </c:pt>
                <c:pt idx="464">
                  <c:v>2.4</c:v>
                </c:pt>
                <c:pt idx="465">
                  <c:v>2.4</c:v>
                </c:pt>
                <c:pt idx="466">
                  <c:v>2.4</c:v>
                </c:pt>
                <c:pt idx="467">
                  <c:v>2.4</c:v>
                </c:pt>
                <c:pt idx="468">
                  <c:v>2.4</c:v>
                </c:pt>
                <c:pt idx="469">
                  <c:v>2.4</c:v>
                </c:pt>
                <c:pt idx="470">
                  <c:v>2.4</c:v>
                </c:pt>
                <c:pt idx="471">
                  <c:v>2.4</c:v>
                </c:pt>
                <c:pt idx="472">
                  <c:v>2.4</c:v>
                </c:pt>
                <c:pt idx="473">
                  <c:v>2.4</c:v>
                </c:pt>
                <c:pt idx="474">
                  <c:v>2.4</c:v>
                </c:pt>
                <c:pt idx="475">
                  <c:v>2.4</c:v>
                </c:pt>
                <c:pt idx="476">
                  <c:v>2.4</c:v>
                </c:pt>
                <c:pt idx="477">
                  <c:v>2.4</c:v>
                </c:pt>
                <c:pt idx="478">
                  <c:v>2.4</c:v>
                </c:pt>
                <c:pt idx="479">
                  <c:v>2.4</c:v>
                </c:pt>
                <c:pt idx="480">
                  <c:v>2.4</c:v>
                </c:pt>
                <c:pt idx="481">
                  <c:v>2.4</c:v>
                </c:pt>
                <c:pt idx="482">
                  <c:v>2.4</c:v>
                </c:pt>
                <c:pt idx="483">
                  <c:v>2.6</c:v>
                </c:pt>
                <c:pt idx="484">
                  <c:v>2.6</c:v>
                </c:pt>
                <c:pt idx="485">
                  <c:v>2.6</c:v>
                </c:pt>
                <c:pt idx="486">
                  <c:v>2.6</c:v>
                </c:pt>
                <c:pt idx="487">
                  <c:v>2.6</c:v>
                </c:pt>
                <c:pt idx="488">
                  <c:v>2.6</c:v>
                </c:pt>
                <c:pt idx="489">
                  <c:v>2.6</c:v>
                </c:pt>
                <c:pt idx="490">
                  <c:v>2.6</c:v>
                </c:pt>
                <c:pt idx="491">
                  <c:v>2.6</c:v>
                </c:pt>
                <c:pt idx="492">
                  <c:v>2.6</c:v>
                </c:pt>
                <c:pt idx="493">
                  <c:v>2.6</c:v>
                </c:pt>
                <c:pt idx="494">
                  <c:v>2.6</c:v>
                </c:pt>
                <c:pt idx="495">
                  <c:v>2.6</c:v>
                </c:pt>
                <c:pt idx="496">
                  <c:v>2.6</c:v>
                </c:pt>
                <c:pt idx="497">
                  <c:v>2.6</c:v>
                </c:pt>
                <c:pt idx="498">
                  <c:v>2.6</c:v>
                </c:pt>
                <c:pt idx="499">
                  <c:v>2.6</c:v>
                </c:pt>
                <c:pt idx="500">
                  <c:v>2.6</c:v>
                </c:pt>
                <c:pt idx="501">
                  <c:v>2.6</c:v>
                </c:pt>
                <c:pt idx="502">
                  <c:v>2.6</c:v>
                </c:pt>
                <c:pt idx="503">
                  <c:v>2.6</c:v>
                </c:pt>
                <c:pt idx="504">
                  <c:v>2.6</c:v>
                </c:pt>
                <c:pt idx="505">
                  <c:v>2.95</c:v>
                </c:pt>
                <c:pt idx="506">
                  <c:v>2.95</c:v>
                </c:pt>
                <c:pt idx="507">
                  <c:v>2.95</c:v>
                </c:pt>
                <c:pt idx="508">
                  <c:v>2.95</c:v>
                </c:pt>
                <c:pt idx="509">
                  <c:v>2.95</c:v>
                </c:pt>
                <c:pt idx="510">
                  <c:v>2.95</c:v>
                </c:pt>
                <c:pt idx="511">
                  <c:v>3.67</c:v>
                </c:pt>
                <c:pt idx="512">
                  <c:v>3.67</c:v>
                </c:pt>
                <c:pt idx="513">
                  <c:v>3.67</c:v>
                </c:pt>
                <c:pt idx="514">
                  <c:v>3.67</c:v>
                </c:pt>
                <c:pt idx="515">
                  <c:v>3.67</c:v>
                </c:pt>
                <c:pt idx="516">
                  <c:v>3.67</c:v>
                </c:pt>
                <c:pt idx="517">
                  <c:v>3.67</c:v>
                </c:pt>
                <c:pt idx="518">
                  <c:v>3.67</c:v>
                </c:pt>
                <c:pt idx="519">
                  <c:v>3.67</c:v>
                </c:pt>
                <c:pt idx="520">
                  <c:v>3.67</c:v>
                </c:pt>
                <c:pt idx="521">
                  <c:v>3.67</c:v>
                </c:pt>
                <c:pt idx="522">
                  <c:v>3.67</c:v>
                </c:pt>
                <c:pt idx="523">
                  <c:v>3.67</c:v>
                </c:pt>
                <c:pt idx="524">
                  <c:v>3.67</c:v>
                </c:pt>
                <c:pt idx="525">
                  <c:v>5.7</c:v>
                </c:pt>
                <c:pt idx="526">
                  <c:v>5.7</c:v>
                </c:pt>
                <c:pt idx="527">
                  <c:v>5.7</c:v>
                </c:pt>
                <c:pt idx="528">
                  <c:v>5.7</c:v>
                </c:pt>
                <c:pt idx="529">
                  <c:v>5.7</c:v>
                </c:pt>
                <c:pt idx="530">
                  <c:v>5.7</c:v>
                </c:pt>
                <c:pt idx="531">
                  <c:v>5.7</c:v>
                </c:pt>
                <c:pt idx="532">
                  <c:v>5.7</c:v>
                </c:pt>
                <c:pt idx="533">
                  <c:v>5.7</c:v>
                </c:pt>
                <c:pt idx="534">
                  <c:v>6.7</c:v>
                </c:pt>
                <c:pt idx="535">
                  <c:v>6.7</c:v>
                </c:pt>
                <c:pt idx="536">
                  <c:v>6.7</c:v>
                </c:pt>
                <c:pt idx="537">
                  <c:v>6.7</c:v>
                </c:pt>
                <c:pt idx="538">
                  <c:v>6.7</c:v>
                </c:pt>
                <c:pt idx="539">
                  <c:v>6.7</c:v>
                </c:pt>
                <c:pt idx="540">
                  <c:v>6.7</c:v>
                </c:pt>
                <c:pt idx="541">
                  <c:v>6.7</c:v>
                </c:pt>
                <c:pt idx="542">
                  <c:v>6.7</c:v>
                </c:pt>
                <c:pt idx="543">
                  <c:v>6.7</c:v>
                </c:pt>
                <c:pt idx="544">
                  <c:v>6.7</c:v>
                </c:pt>
                <c:pt idx="545">
                  <c:v>6.7</c:v>
                </c:pt>
                <c:pt idx="546">
                  <c:v>6.7</c:v>
                </c:pt>
                <c:pt idx="547">
                  <c:v>6.7</c:v>
                </c:pt>
                <c:pt idx="548">
                  <c:v>6.7</c:v>
                </c:pt>
                <c:pt idx="549">
                  <c:v>6.7</c:v>
                </c:pt>
                <c:pt idx="550">
                  <c:v>6.7</c:v>
                </c:pt>
                <c:pt idx="551">
                  <c:v>6.7</c:v>
                </c:pt>
                <c:pt idx="552">
                  <c:v>6.7</c:v>
                </c:pt>
                <c:pt idx="553">
                  <c:v>6.7</c:v>
                </c:pt>
                <c:pt idx="554">
                  <c:v>6.7</c:v>
                </c:pt>
                <c:pt idx="555">
                  <c:v>6.7</c:v>
                </c:pt>
                <c:pt idx="556">
                  <c:v>6.7</c:v>
                </c:pt>
                <c:pt idx="557">
                  <c:v>6.7</c:v>
                </c:pt>
                <c:pt idx="558">
                  <c:v>6.7</c:v>
                </c:pt>
                <c:pt idx="559">
                  <c:v>6.7</c:v>
                </c:pt>
                <c:pt idx="560">
                  <c:v>6.7</c:v>
                </c:pt>
                <c:pt idx="561">
                  <c:v>6.7</c:v>
                </c:pt>
                <c:pt idx="562">
                  <c:v>6.7</c:v>
                </c:pt>
                <c:pt idx="563">
                  <c:v>6.7</c:v>
                </c:pt>
                <c:pt idx="564">
                  <c:v>6.7</c:v>
                </c:pt>
                <c:pt idx="565">
                  <c:v>6.7</c:v>
                </c:pt>
                <c:pt idx="566">
                  <c:v>6.7</c:v>
                </c:pt>
              </c:numCache>
            </c:numRef>
          </c:val>
          <c:smooth val="0"/>
          <c:extLst>
            <c:ext xmlns:c16="http://schemas.microsoft.com/office/drawing/2014/chart" uri="{C3380CC4-5D6E-409C-BE32-E72D297353CC}">
              <c16:uniqueId val="{00000008-C352-49DA-B926-04FBF9008EC1}"/>
            </c:ext>
          </c:extLst>
        </c:ser>
        <c:dLbls>
          <c:showLegendKey val="0"/>
          <c:showVal val="0"/>
          <c:showCatName val="0"/>
          <c:showSerName val="0"/>
          <c:showPercent val="0"/>
          <c:showBubbleSize val="0"/>
        </c:dLbls>
        <c:smooth val="0"/>
        <c:axId val="161541504"/>
        <c:axId val="161542064"/>
      </c:lineChart>
      <c:catAx>
        <c:axId val="161541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Ge inspira"/>
                <a:ea typeface="+mn-ea"/>
                <a:cs typeface="+mn-cs"/>
              </a:defRPr>
            </a:pPr>
            <a:endParaRPr lang="es-CR"/>
          </a:p>
        </c:txPr>
        <c:crossAx val="161542064"/>
        <c:crosses val="autoZero"/>
        <c:auto val="1"/>
        <c:lblAlgn val="ctr"/>
        <c:lblOffset val="100"/>
        <c:noMultiLvlLbl val="0"/>
      </c:catAx>
      <c:valAx>
        <c:axId val="161542064"/>
        <c:scaling>
          <c:orientation val="minMax"/>
          <c:max val="7"/>
          <c:min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CR"/>
          </a:p>
        </c:txPr>
        <c:crossAx val="1615415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Hoja1!$C$29</c:f>
              <c:strCache>
                <c:ptCount val="1"/>
                <c:pt idx="0">
                  <c:v>Monto</c:v>
                </c:pt>
              </c:strCache>
            </c:strRef>
          </c:tx>
          <c:spPr>
            <a:solidFill>
              <a:schemeClr val="accent1"/>
            </a:solidFill>
            <a:ln>
              <a:noFill/>
            </a:ln>
            <a:effectLst/>
          </c:spPr>
          <c:invertIfNegative val="0"/>
          <c:cat>
            <c:strRef>
              <c:f>Hoja1!$D$28:$EB$28</c:f>
              <c:strCache>
                <c:ptCount val="129"/>
                <c:pt idx="0">
                  <c:v>2 Ene 2017</c:v>
                </c:pt>
                <c:pt idx="1">
                  <c:v>3 Ene 2017</c:v>
                </c:pt>
                <c:pt idx="2">
                  <c:v>4 Ene 2017</c:v>
                </c:pt>
                <c:pt idx="3">
                  <c:v>5 Ene 2017</c:v>
                </c:pt>
                <c:pt idx="4">
                  <c:v>6 Ene 2017</c:v>
                </c:pt>
                <c:pt idx="5">
                  <c:v>9 Ene 2017</c:v>
                </c:pt>
                <c:pt idx="6">
                  <c:v>10 Ene 2017</c:v>
                </c:pt>
                <c:pt idx="7">
                  <c:v>11 Ene 2017</c:v>
                </c:pt>
                <c:pt idx="8">
                  <c:v>12 Ene 2017</c:v>
                </c:pt>
                <c:pt idx="9">
                  <c:v>13 Ene 2017</c:v>
                </c:pt>
                <c:pt idx="10">
                  <c:v>16 Ene 2017</c:v>
                </c:pt>
                <c:pt idx="11">
                  <c:v>17 Ene 2017</c:v>
                </c:pt>
                <c:pt idx="12">
                  <c:v>18 Ene 2017</c:v>
                </c:pt>
                <c:pt idx="13">
                  <c:v>19 Ene 2017</c:v>
                </c:pt>
                <c:pt idx="14">
                  <c:v>20 Ene 2017</c:v>
                </c:pt>
                <c:pt idx="15">
                  <c:v>23 Ene 2017</c:v>
                </c:pt>
                <c:pt idx="16">
                  <c:v>24 Ene 2017</c:v>
                </c:pt>
                <c:pt idx="17">
                  <c:v>25 Ene 2017</c:v>
                </c:pt>
                <c:pt idx="18">
                  <c:v>26 Ene 2017</c:v>
                </c:pt>
                <c:pt idx="19">
                  <c:v>27 Ene 2017</c:v>
                </c:pt>
                <c:pt idx="20">
                  <c:v>30 Ene 2017</c:v>
                </c:pt>
                <c:pt idx="21">
                  <c:v>31 Ene 2017</c:v>
                </c:pt>
                <c:pt idx="22">
                  <c:v>1 Feb 2017</c:v>
                </c:pt>
                <c:pt idx="23">
                  <c:v>2 Feb 2017</c:v>
                </c:pt>
                <c:pt idx="24">
                  <c:v>3 Feb 2017</c:v>
                </c:pt>
                <c:pt idx="25">
                  <c:v>6 Feb 2017</c:v>
                </c:pt>
                <c:pt idx="26">
                  <c:v>7 Feb 2017</c:v>
                </c:pt>
                <c:pt idx="27">
                  <c:v>8 Feb 2017</c:v>
                </c:pt>
                <c:pt idx="28">
                  <c:v>9 Feb 2017</c:v>
                </c:pt>
                <c:pt idx="29">
                  <c:v>10 Feb 2017</c:v>
                </c:pt>
                <c:pt idx="30">
                  <c:v>13 Feb 2017</c:v>
                </c:pt>
                <c:pt idx="31">
                  <c:v>14 Feb 2017</c:v>
                </c:pt>
                <c:pt idx="32">
                  <c:v>15 Feb 2017</c:v>
                </c:pt>
                <c:pt idx="33">
                  <c:v>16 Feb 2017</c:v>
                </c:pt>
                <c:pt idx="34">
                  <c:v>17 Feb 2017</c:v>
                </c:pt>
                <c:pt idx="35">
                  <c:v>20 Feb 2017</c:v>
                </c:pt>
                <c:pt idx="36">
                  <c:v>21 Feb 2017</c:v>
                </c:pt>
                <c:pt idx="37">
                  <c:v>22 Feb 2017</c:v>
                </c:pt>
                <c:pt idx="38">
                  <c:v>23 Feb 2017</c:v>
                </c:pt>
                <c:pt idx="39">
                  <c:v>24 Feb 2017</c:v>
                </c:pt>
                <c:pt idx="40">
                  <c:v>27 Feb 2017</c:v>
                </c:pt>
                <c:pt idx="41">
                  <c:v>28 Feb 2017</c:v>
                </c:pt>
                <c:pt idx="42">
                  <c:v>1 Mar 2017</c:v>
                </c:pt>
                <c:pt idx="43">
                  <c:v>2 Mar 2017</c:v>
                </c:pt>
                <c:pt idx="44">
                  <c:v>3 Mar 2017</c:v>
                </c:pt>
                <c:pt idx="45">
                  <c:v>6 Mar 2017</c:v>
                </c:pt>
                <c:pt idx="46">
                  <c:v>7 Mar 2017</c:v>
                </c:pt>
                <c:pt idx="47">
                  <c:v>8 Mar 2017</c:v>
                </c:pt>
                <c:pt idx="48">
                  <c:v>9 Mar 2017</c:v>
                </c:pt>
                <c:pt idx="49">
                  <c:v>10 Mar 2017</c:v>
                </c:pt>
                <c:pt idx="50">
                  <c:v>13 Mar 2017</c:v>
                </c:pt>
                <c:pt idx="51">
                  <c:v>14 Mar 2017</c:v>
                </c:pt>
                <c:pt idx="52">
                  <c:v>15 Mar 2017</c:v>
                </c:pt>
                <c:pt idx="53">
                  <c:v>16 Mar 2017</c:v>
                </c:pt>
                <c:pt idx="54">
                  <c:v>17 Mar 2017</c:v>
                </c:pt>
                <c:pt idx="55">
                  <c:v>20 Mar 2017</c:v>
                </c:pt>
                <c:pt idx="56">
                  <c:v>21 Mar 2017</c:v>
                </c:pt>
                <c:pt idx="57">
                  <c:v>22 Mar 2017</c:v>
                </c:pt>
                <c:pt idx="58">
                  <c:v>23 Mar 2017</c:v>
                </c:pt>
                <c:pt idx="59">
                  <c:v>24 Mar 2017</c:v>
                </c:pt>
                <c:pt idx="60">
                  <c:v>27 Mar 2017</c:v>
                </c:pt>
                <c:pt idx="61">
                  <c:v>28 Mar 2017</c:v>
                </c:pt>
                <c:pt idx="62">
                  <c:v>29 Mar 2017</c:v>
                </c:pt>
                <c:pt idx="63">
                  <c:v>30 Mar 2017</c:v>
                </c:pt>
                <c:pt idx="64">
                  <c:v>31 Mar 2017</c:v>
                </c:pt>
                <c:pt idx="65">
                  <c:v>3 Abr 2017</c:v>
                </c:pt>
                <c:pt idx="66">
                  <c:v>4 Abr 2017</c:v>
                </c:pt>
                <c:pt idx="67">
                  <c:v>5 Abr 2017</c:v>
                </c:pt>
                <c:pt idx="68">
                  <c:v>6 Abr 2017</c:v>
                </c:pt>
                <c:pt idx="69">
                  <c:v>7 Abr 2017</c:v>
                </c:pt>
                <c:pt idx="70">
                  <c:v>10 Abr 2017</c:v>
                </c:pt>
                <c:pt idx="71">
                  <c:v>12 Abr 2017</c:v>
                </c:pt>
                <c:pt idx="72">
                  <c:v>17 Abr 2017</c:v>
                </c:pt>
                <c:pt idx="73">
                  <c:v>18 Abr 2017</c:v>
                </c:pt>
                <c:pt idx="74">
                  <c:v>19 Abr 2017</c:v>
                </c:pt>
                <c:pt idx="75">
                  <c:v>20 Abr 2017</c:v>
                </c:pt>
                <c:pt idx="76">
                  <c:v>21 Abr 2017</c:v>
                </c:pt>
                <c:pt idx="77">
                  <c:v>24 Abr 2017</c:v>
                </c:pt>
                <c:pt idx="78">
                  <c:v>25 Abr 2017</c:v>
                </c:pt>
                <c:pt idx="79">
                  <c:v>26 Abr 2017</c:v>
                </c:pt>
                <c:pt idx="80">
                  <c:v>27 Abr 2017</c:v>
                </c:pt>
                <c:pt idx="81">
                  <c:v>28 Abr 2017</c:v>
                </c:pt>
                <c:pt idx="82">
                  <c:v>2 May 2017</c:v>
                </c:pt>
                <c:pt idx="83">
                  <c:v>3 May 2017</c:v>
                </c:pt>
                <c:pt idx="84">
                  <c:v>4 May 2017</c:v>
                </c:pt>
                <c:pt idx="85">
                  <c:v>5 May 2017</c:v>
                </c:pt>
                <c:pt idx="86">
                  <c:v>8 May 2017</c:v>
                </c:pt>
                <c:pt idx="87">
                  <c:v>9 May 2017</c:v>
                </c:pt>
                <c:pt idx="88">
                  <c:v>10 May 2017</c:v>
                </c:pt>
                <c:pt idx="89">
                  <c:v>11 May 2017</c:v>
                </c:pt>
                <c:pt idx="90">
                  <c:v>12 May 2017</c:v>
                </c:pt>
                <c:pt idx="91">
                  <c:v>15 May 2017</c:v>
                </c:pt>
                <c:pt idx="92">
                  <c:v>16 May 2017</c:v>
                </c:pt>
                <c:pt idx="93">
                  <c:v>17 May 2017</c:v>
                </c:pt>
                <c:pt idx="94">
                  <c:v>18 May 2017</c:v>
                </c:pt>
                <c:pt idx="95">
                  <c:v>19 May 2017</c:v>
                </c:pt>
                <c:pt idx="96">
                  <c:v>22 May 2017</c:v>
                </c:pt>
                <c:pt idx="97">
                  <c:v>23 May 2017</c:v>
                </c:pt>
                <c:pt idx="98">
                  <c:v>24 May 2017</c:v>
                </c:pt>
                <c:pt idx="99">
                  <c:v>25 May 2017</c:v>
                </c:pt>
                <c:pt idx="100">
                  <c:v>26 May 2017</c:v>
                </c:pt>
                <c:pt idx="101">
                  <c:v>29 May 2017</c:v>
                </c:pt>
                <c:pt idx="102">
                  <c:v>30  Mayo 2017</c:v>
                </c:pt>
                <c:pt idx="103">
                  <c:v>31 Mayo 2017</c:v>
                </c:pt>
                <c:pt idx="104">
                  <c:v>01 junio 2017</c:v>
                </c:pt>
                <c:pt idx="105">
                  <c:v>02 junio 2017</c:v>
                </c:pt>
                <c:pt idx="106">
                  <c:v>05 junio 2017</c:v>
                </c:pt>
                <c:pt idx="107">
                  <c:v>6 Jun 2017</c:v>
                </c:pt>
                <c:pt idx="108">
                  <c:v>7 Jun 2017</c:v>
                </c:pt>
                <c:pt idx="109">
                  <c:v>8 Jun 2017</c:v>
                </c:pt>
                <c:pt idx="110">
                  <c:v>9 Jun 2017</c:v>
                </c:pt>
                <c:pt idx="111">
                  <c:v>12 Jun 2017</c:v>
                </c:pt>
                <c:pt idx="112">
                  <c:v>13 Jun 2017</c:v>
                </c:pt>
                <c:pt idx="113">
                  <c:v>14 Jun 2017</c:v>
                </c:pt>
                <c:pt idx="114">
                  <c:v>15 Jun 2017</c:v>
                </c:pt>
                <c:pt idx="115">
                  <c:v>16 Jun 2017</c:v>
                </c:pt>
                <c:pt idx="116">
                  <c:v>19 Jun 2017</c:v>
                </c:pt>
                <c:pt idx="117">
                  <c:v>20 Jun 2017</c:v>
                </c:pt>
                <c:pt idx="118">
                  <c:v>21 Jun 2017</c:v>
                </c:pt>
                <c:pt idx="119">
                  <c:v>22 Jun 2017</c:v>
                </c:pt>
                <c:pt idx="120">
                  <c:v>23 Jun 2017</c:v>
                </c:pt>
                <c:pt idx="121">
                  <c:v>26 Jun 2017</c:v>
                </c:pt>
                <c:pt idx="122">
                  <c:v>27 Jun 2017</c:v>
                </c:pt>
                <c:pt idx="123">
                  <c:v>28 Jun 2017</c:v>
                </c:pt>
                <c:pt idx="124">
                  <c:v>29 Jun 2017</c:v>
                </c:pt>
                <c:pt idx="125">
                  <c:v>30 Jun 2017</c:v>
                </c:pt>
                <c:pt idx="126">
                  <c:v>3 Jul 2017</c:v>
                </c:pt>
                <c:pt idx="127">
                  <c:v>4 Jul 2017</c:v>
                </c:pt>
                <c:pt idx="128">
                  <c:v>5 Jul 2017</c:v>
                </c:pt>
              </c:strCache>
            </c:strRef>
          </c:cat>
          <c:val>
            <c:numRef>
              <c:f>Hoja1!$D$29:$EB$29</c:f>
              <c:numCache>
                <c:formatCode>0.0</c:formatCode>
                <c:ptCount val="129"/>
                <c:pt idx="0">
                  <c:v>8.3729999999999993</c:v>
                </c:pt>
                <c:pt idx="1">
                  <c:v>2.9780000000000002</c:v>
                </c:pt>
                <c:pt idx="2">
                  <c:v>18.550999999999998</c:v>
                </c:pt>
                <c:pt idx="3">
                  <c:v>18.984999999999999</c:v>
                </c:pt>
                <c:pt idx="4">
                  <c:v>6.1689999999999996</c:v>
                </c:pt>
                <c:pt idx="5">
                  <c:v>11.829000000000001</c:v>
                </c:pt>
                <c:pt idx="6">
                  <c:v>9.3829999999999991</c:v>
                </c:pt>
                <c:pt idx="7">
                  <c:v>18.716999999999999</c:v>
                </c:pt>
                <c:pt idx="8">
                  <c:v>25.324000000000002</c:v>
                </c:pt>
                <c:pt idx="9">
                  <c:v>7.5709999999999997</c:v>
                </c:pt>
                <c:pt idx="10">
                  <c:v>16.007999999999999</c:v>
                </c:pt>
                <c:pt idx="11">
                  <c:v>11.927</c:v>
                </c:pt>
                <c:pt idx="12">
                  <c:v>15.83</c:v>
                </c:pt>
                <c:pt idx="13">
                  <c:v>14.853999999999999</c:v>
                </c:pt>
                <c:pt idx="14">
                  <c:v>14.186999999999999</c:v>
                </c:pt>
                <c:pt idx="15">
                  <c:v>18.117999999999999</c:v>
                </c:pt>
                <c:pt idx="16">
                  <c:v>20.545000000000002</c:v>
                </c:pt>
                <c:pt idx="17">
                  <c:v>5.7140000000000004</c:v>
                </c:pt>
                <c:pt idx="18">
                  <c:v>11.32</c:v>
                </c:pt>
                <c:pt idx="19">
                  <c:v>27.1</c:v>
                </c:pt>
                <c:pt idx="20">
                  <c:v>11.763</c:v>
                </c:pt>
                <c:pt idx="21">
                  <c:v>11.888999999999999</c:v>
                </c:pt>
                <c:pt idx="22">
                  <c:v>4.8899999999999997</c:v>
                </c:pt>
                <c:pt idx="23">
                  <c:v>5.2759999999999998</c:v>
                </c:pt>
                <c:pt idx="24">
                  <c:v>12.34</c:v>
                </c:pt>
                <c:pt idx="25">
                  <c:v>6.1680000000000001</c:v>
                </c:pt>
                <c:pt idx="26">
                  <c:v>15.882</c:v>
                </c:pt>
                <c:pt idx="27">
                  <c:v>24.347999999999999</c:v>
                </c:pt>
                <c:pt idx="28">
                  <c:v>12.766999999999999</c:v>
                </c:pt>
                <c:pt idx="29">
                  <c:v>22.939</c:v>
                </c:pt>
                <c:pt idx="30">
                  <c:v>14.121</c:v>
                </c:pt>
                <c:pt idx="31">
                  <c:v>7.6660000000000004</c:v>
                </c:pt>
                <c:pt idx="32">
                  <c:v>23.035</c:v>
                </c:pt>
                <c:pt idx="33">
                  <c:v>8.673</c:v>
                </c:pt>
                <c:pt idx="34">
                  <c:v>13.628</c:v>
                </c:pt>
                <c:pt idx="35">
                  <c:v>12.57</c:v>
                </c:pt>
                <c:pt idx="36">
                  <c:v>6.2850000000000001</c:v>
                </c:pt>
                <c:pt idx="37">
                  <c:v>5.15</c:v>
                </c:pt>
                <c:pt idx="38">
                  <c:v>24.236000000000001</c:v>
                </c:pt>
                <c:pt idx="39">
                  <c:v>7.3339999999999996</c:v>
                </c:pt>
                <c:pt idx="40">
                  <c:v>14.866</c:v>
                </c:pt>
                <c:pt idx="41">
                  <c:v>12.412000000000001</c:v>
                </c:pt>
                <c:pt idx="42">
                  <c:v>5.2290000000000001</c:v>
                </c:pt>
                <c:pt idx="43">
                  <c:v>13.491</c:v>
                </c:pt>
                <c:pt idx="44">
                  <c:v>12.843</c:v>
                </c:pt>
                <c:pt idx="45">
                  <c:v>9.6159999999999997</c:v>
                </c:pt>
                <c:pt idx="46">
                  <c:v>10.295</c:v>
                </c:pt>
                <c:pt idx="47">
                  <c:v>12.164999999999999</c:v>
                </c:pt>
                <c:pt idx="48">
                  <c:v>11.951000000000001</c:v>
                </c:pt>
                <c:pt idx="49">
                  <c:v>15.28</c:v>
                </c:pt>
                <c:pt idx="50">
                  <c:v>22.425999999999998</c:v>
                </c:pt>
                <c:pt idx="51">
                  <c:v>17.748999999999999</c:v>
                </c:pt>
                <c:pt idx="52">
                  <c:v>29.38</c:v>
                </c:pt>
                <c:pt idx="53">
                  <c:v>19.725000000000001</c:v>
                </c:pt>
                <c:pt idx="54">
                  <c:v>21.853000000000002</c:v>
                </c:pt>
                <c:pt idx="55">
                  <c:v>5.5869999999999997</c:v>
                </c:pt>
                <c:pt idx="56">
                  <c:v>4.5540000000000003</c:v>
                </c:pt>
                <c:pt idx="57">
                  <c:v>13.010999999999999</c:v>
                </c:pt>
                <c:pt idx="58">
                  <c:v>45.759</c:v>
                </c:pt>
                <c:pt idx="59">
                  <c:v>6.26</c:v>
                </c:pt>
                <c:pt idx="60">
                  <c:v>17.969000000000001</c:v>
                </c:pt>
                <c:pt idx="61">
                  <c:v>6.8680000000000003</c:v>
                </c:pt>
                <c:pt idx="62">
                  <c:v>17.704000000000001</c:v>
                </c:pt>
                <c:pt idx="63">
                  <c:v>14.323</c:v>
                </c:pt>
                <c:pt idx="64">
                  <c:v>16.600999999999999</c:v>
                </c:pt>
                <c:pt idx="65">
                  <c:v>6.2889999999999997</c:v>
                </c:pt>
                <c:pt idx="66">
                  <c:v>16.693000000000001</c:v>
                </c:pt>
                <c:pt idx="67">
                  <c:v>10.936999999999999</c:v>
                </c:pt>
                <c:pt idx="68">
                  <c:v>23.454999999999998</c:v>
                </c:pt>
                <c:pt idx="69">
                  <c:v>21.056000000000001</c:v>
                </c:pt>
                <c:pt idx="70">
                  <c:v>30.599</c:v>
                </c:pt>
                <c:pt idx="71">
                  <c:v>29.677</c:v>
                </c:pt>
                <c:pt idx="72">
                  <c:v>19.939</c:v>
                </c:pt>
                <c:pt idx="73">
                  <c:v>16.190000000000001</c:v>
                </c:pt>
                <c:pt idx="74">
                  <c:v>7.9829999999999997</c:v>
                </c:pt>
                <c:pt idx="75">
                  <c:v>14.444000000000001</c:v>
                </c:pt>
                <c:pt idx="76">
                  <c:v>20.457999999999998</c:v>
                </c:pt>
                <c:pt idx="77">
                  <c:v>15.226000000000001</c:v>
                </c:pt>
                <c:pt idx="78">
                  <c:v>18.495999999999999</c:v>
                </c:pt>
                <c:pt idx="79">
                  <c:v>10.706</c:v>
                </c:pt>
                <c:pt idx="80">
                  <c:v>9.5579999999999998</c:v>
                </c:pt>
                <c:pt idx="81">
                  <c:v>21.827000000000002</c:v>
                </c:pt>
                <c:pt idx="82">
                  <c:v>13.513</c:v>
                </c:pt>
                <c:pt idx="83">
                  <c:v>10.417999999999999</c:v>
                </c:pt>
                <c:pt idx="84">
                  <c:v>8.7840000000000007</c:v>
                </c:pt>
                <c:pt idx="85">
                  <c:v>18.23</c:v>
                </c:pt>
                <c:pt idx="86">
                  <c:v>14.244999999999999</c:v>
                </c:pt>
                <c:pt idx="87">
                  <c:v>15.816000000000001</c:v>
                </c:pt>
                <c:pt idx="88">
                  <c:v>4.6369999999999996</c:v>
                </c:pt>
                <c:pt idx="89">
                  <c:v>15.034000000000001</c:v>
                </c:pt>
                <c:pt idx="90">
                  <c:v>7.9649999999999999</c:v>
                </c:pt>
                <c:pt idx="91">
                  <c:v>4.1059999999999999</c:v>
                </c:pt>
                <c:pt idx="92">
                  <c:v>11.95</c:v>
                </c:pt>
                <c:pt idx="93">
                  <c:v>25.715</c:v>
                </c:pt>
                <c:pt idx="94">
                  <c:v>22.030999999999999</c:v>
                </c:pt>
                <c:pt idx="95">
                  <c:v>35.396999999999998</c:v>
                </c:pt>
                <c:pt idx="96">
                  <c:v>66.613</c:v>
                </c:pt>
                <c:pt idx="97">
                  <c:v>41.219000000000001</c:v>
                </c:pt>
                <c:pt idx="98">
                  <c:v>36.579000000000001</c:v>
                </c:pt>
                <c:pt idx="99">
                  <c:v>19.085000000000001</c:v>
                </c:pt>
                <c:pt idx="100">
                  <c:v>36.720999999999997</c:v>
                </c:pt>
                <c:pt idx="101">
                  <c:v>33.1</c:v>
                </c:pt>
                <c:pt idx="102" formatCode="General">
                  <c:v>20.5</c:v>
                </c:pt>
                <c:pt idx="103" formatCode="General">
                  <c:v>23.6</c:v>
                </c:pt>
                <c:pt idx="104">
                  <c:v>21.9</c:v>
                </c:pt>
                <c:pt idx="105">
                  <c:v>75.900000000000006</c:v>
                </c:pt>
                <c:pt idx="106">
                  <c:v>41.2</c:v>
                </c:pt>
                <c:pt idx="107">
                  <c:v>35.872999999999998</c:v>
                </c:pt>
                <c:pt idx="108">
                  <c:v>29.306999999999999</c:v>
                </c:pt>
                <c:pt idx="109">
                  <c:v>20.747</c:v>
                </c:pt>
                <c:pt idx="110">
                  <c:v>11.792</c:v>
                </c:pt>
                <c:pt idx="111">
                  <c:v>14.028</c:v>
                </c:pt>
                <c:pt idx="112">
                  <c:v>14.997</c:v>
                </c:pt>
                <c:pt idx="113">
                  <c:v>14.419</c:v>
                </c:pt>
                <c:pt idx="114">
                  <c:v>13.327999999999999</c:v>
                </c:pt>
                <c:pt idx="115">
                  <c:v>18.46</c:v>
                </c:pt>
                <c:pt idx="116">
                  <c:v>9.3610000000000007</c:v>
                </c:pt>
                <c:pt idx="117">
                  <c:v>13.097</c:v>
                </c:pt>
                <c:pt idx="118">
                  <c:v>14.601000000000001</c:v>
                </c:pt>
                <c:pt idx="119">
                  <c:v>6.9740000000000002</c:v>
                </c:pt>
                <c:pt idx="120">
                  <c:v>28.009</c:v>
                </c:pt>
                <c:pt idx="121">
                  <c:v>24.728000000000002</c:v>
                </c:pt>
                <c:pt idx="122">
                  <c:v>14.398999999999999</c:v>
                </c:pt>
                <c:pt idx="123">
                  <c:v>34.673000000000002</c:v>
                </c:pt>
                <c:pt idx="124">
                  <c:v>52.957000000000001</c:v>
                </c:pt>
                <c:pt idx="125">
                  <c:v>15.391999999999999</c:v>
                </c:pt>
                <c:pt idx="126">
                  <c:v>7.3090000000000002</c:v>
                </c:pt>
                <c:pt idx="127">
                  <c:v>16.489999999999998</c:v>
                </c:pt>
                <c:pt idx="128">
                  <c:v>7.1539999999999999</c:v>
                </c:pt>
              </c:numCache>
            </c:numRef>
          </c:val>
          <c:extLst>
            <c:ext xmlns:c16="http://schemas.microsoft.com/office/drawing/2014/chart" uri="{C3380CC4-5D6E-409C-BE32-E72D297353CC}">
              <c16:uniqueId val="{00000000-5BF7-4B38-B2D9-13FA543AB98C}"/>
            </c:ext>
          </c:extLst>
        </c:ser>
        <c:dLbls>
          <c:showLegendKey val="0"/>
          <c:showVal val="0"/>
          <c:showCatName val="0"/>
          <c:showSerName val="0"/>
          <c:showPercent val="0"/>
          <c:showBubbleSize val="0"/>
        </c:dLbls>
        <c:gapWidth val="219"/>
        <c:overlap val="-27"/>
        <c:axId val="161801744"/>
        <c:axId val="161545984"/>
      </c:barChart>
      <c:lineChart>
        <c:grouping val="standard"/>
        <c:varyColors val="0"/>
        <c:ser>
          <c:idx val="1"/>
          <c:order val="1"/>
          <c:tx>
            <c:strRef>
              <c:f>Hoja1!$C$30</c:f>
              <c:strCache>
                <c:ptCount val="1"/>
                <c:pt idx="0">
                  <c:v>Promedio Monex</c:v>
                </c:pt>
              </c:strCache>
            </c:strRef>
          </c:tx>
          <c:spPr>
            <a:ln w="28575" cap="rnd">
              <a:solidFill>
                <a:schemeClr val="accent2"/>
              </a:solidFill>
              <a:round/>
            </a:ln>
            <a:effectLst/>
          </c:spPr>
          <c:marker>
            <c:symbol val="none"/>
          </c:marker>
          <c:dLbls>
            <c:dLbl>
              <c:idx val="0"/>
              <c:layout>
                <c:manualLayout>
                  <c:x val="-4.1666666666666666E-3"/>
                  <c:y val="-8.587472724660461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mn-lt"/>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BF7-4B38-B2D9-13FA543AB98C}"/>
                </c:ext>
              </c:extLst>
            </c:dLbl>
            <c:dLbl>
              <c:idx val="98"/>
              <c:layout>
                <c:manualLayout>
                  <c:x val="-3.0208333333333334E-2"/>
                  <c:y val="-3.5388126945053264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2400" b="1" i="0" u="none" strike="noStrike" kern="1200" baseline="0">
                      <a:solidFill>
                        <a:srgbClr val="0070C0"/>
                      </a:solidFill>
                      <a:latin typeface="+mn-lt"/>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BF7-4B38-B2D9-13FA543AB98C}"/>
                </c:ext>
              </c:extLst>
            </c:dLbl>
            <c:dLbl>
              <c:idx val="128"/>
              <c:layout>
                <c:manualLayout>
                  <c:x val="-5.208333333333333E-3"/>
                  <c:y val="-0.12220839677535641"/>
                </c:manualLayout>
              </c:layout>
              <c:tx>
                <c:rich>
                  <a:bodyPr rot="0" spcFirstLastPara="1" vertOverflow="ellipsis" vert="horz" wrap="square" lIns="38100" tIns="19050" rIns="38100" bIns="19050" anchor="ctr" anchorCtr="0">
                    <a:spAutoFit/>
                  </a:bodyPr>
                  <a:lstStyle/>
                  <a:p>
                    <a:pPr algn="ctr" rtl="0">
                      <a:defRPr lang="en-US" sz="2400" b="1" i="0" u="none" strike="noStrike" kern="1200" baseline="0">
                        <a:solidFill>
                          <a:srgbClr val="0070C0"/>
                        </a:solidFill>
                        <a:latin typeface="+mn-lt"/>
                        <a:ea typeface="+mn-ea"/>
                        <a:cs typeface="+mn-cs"/>
                      </a:defRPr>
                    </a:pPr>
                    <a:r>
                      <a:rPr lang="en-US" dirty="0"/>
                      <a:t>576.2</a:t>
                    </a:r>
                  </a:p>
                </c:rich>
              </c:tx>
              <c:spPr>
                <a:noFill/>
                <a:ln>
                  <a:noFill/>
                </a:ln>
                <a:effectLst/>
              </c:spPr>
              <c:txPr>
                <a:bodyPr rot="0" spcFirstLastPara="1" vertOverflow="ellipsis" vert="horz" wrap="square" lIns="38100" tIns="19050" rIns="38100" bIns="19050" anchor="ctr" anchorCtr="0">
                  <a:spAutoFit/>
                </a:bodyPr>
                <a:lstStyle/>
                <a:p>
                  <a:pPr algn="ctr" rtl="0">
                    <a:defRPr lang="en-US" sz="2400" b="1" i="0" u="none" strike="noStrike" kern="1200" baseline="0">
                      <a:solidFill>
                        <a:srgbClr val="0070C0"/>
                      </a:solidFill>
                      <a:latin typeface="+mn-lt"/>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F7-4B38-B2D9-13FA543AB98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Hoja1!$D$28:$EB$28</c:f>
              <c:strCache>
                <c:ptCount val="129"/>
                <c:pt idx="0">
                  <c:v>2 Ene 2017</c:v>
                </c:pt>
                <c:pt idx="1">
                  <c:v>3 Ene 2017</c:v>
                </c:pt>
                <c:pt idx="2">
                  <c:v>4 Ene 2017</c:v>
                </c:pt>
                <c:pt idx="3">
                  <c:v>5 Ene 2017</c:v>
                </c:pt>
                <c:pt idx="4">
                  <c:v>6 Ene 2017</c:v>
                </c:pt>
                <c:pt idx="5">
                  <c:v>9 Ene 2017</c:v>
                </c:pt>
                <c:pt idx="6">
                  <c:v>10 Ene 2017</c:v>
                </c:pt>
                <c:pt idx="7">
                  <c:v>11 Ene 2017</c:v>
                </c:pt>
                <c:pt idx="8">
                  <c:v>12 Ene 2017</c:v>
                </c:pt>
                <c:pt idx="9">
                  <c:v>13 Ene 2017</c:v>
                </c:pt>
                <c:pt idx="10">
                  <c:v>16 Ene 2017</c:v>
                </c:pt>
                <c:pt idx="11">
                  <c:v>17 Ene 2017</c:v>
                </c:pt>
                <c:pt idx="12">
                  <c:v>18 Ene 2017</c:v>
                </c:pt>
                <c:pt idx="13">
                  <c:v>19 Ene 2017</c:v>
                </c:pt>
                <c:pt idx="14">
                  <c:v>20 Ene 2017</c:v>
                </c:pt>
                <c:pt idx="15">
                  <c:v>23 Ene 2017</c:v>
                </c:pt>
                <c:pt idx="16">
                  <c:v>24 Ene 2017</c:v>
                </c:pt>
                <c:pt idx="17">
                  <c:v>25 Ene 2017</c:v>
                </c:pt>
                <c:pt idx="18">
                  <c:v>26 Ene 2017</c:v>
                </c:pt>
                <c:pt idx="19">
                  <c:v>27 Ene 2017</c:v>
                </c:pt>
                <c:pt idx="20">
                  <c:v>30 Ene 2017</c:v>
                </c:pt>
                <c:pt idx="21">
                  <c:v>31 Ene 2017</c:v>
                </c:pt>
                <c:pt idx="22">
                  <c:v>1 Feb 2017</c:v>
                </c:pt>
                <c:pt idx="23">
                  <c:v>2 Feb 2017</c:v>
                </c:pt>
                <c:pt idx="24">
                  <c:v>3 Feb 2017</c:v>
                </c:pt>
                <c:pt idx="25">
                  <c:v>6 Feb 2017</c:v>
                </c:pt>
                <c:pt idx="26">
                  <c:v>7 Feb 2017</c:v>
                </c:pt>
                <c:pt idx="27">
                  <c:v>8 Feb 2017</c:v>
                </c:pt>
                <c:pt idx="28">
                  <c:v>9 Feb 2017</c:v>
                </c:pt>
                <c:pt idx="29">
                  <c:v>10 Feb 2017</c:v>
                </c:pt>
                <c:pt idx="30">
                  <c:v>13 Feb 2017</c:v>
                </c:pt>
                <c:pt idx="31">
                  <c:v>14 Feb 2017</c:v>
                </c:pt>
                <c:pt idx="32">
                  <c:v>15 Feb 2017</c:v>
                </c:pt>
                <c:pt idx="33">
                  <c:v>16 Feb 2017</c:v>
                </c:pt>
                <c:pt idx="34">
                  <c:v>17 Feb 2017</c:v>
                </c:pt>
                <c:pt idx="35">
                  <c:v>20 Feb 2017</c:v>
                </c:pt>
                <c:pt idx="36">
                  <c:v>21 Feb 2017</c:v>
                </c:pt>
                <c:pt idx="37">
                  <c:v>22 Feb 2017</c:v>
                </c:pt>
                <c:pt idx="38">
                  <c:v>23 Feb 2017</c:v>
                </c:pt>
                <c:pt idx="39">
                  <c:v>24 Feb 2017</c:v>
                </c:pt>
                <c:pt idx="40">
                  <c:v>27 Feb 2017</c:v>
                </c:pt>
                <c:pt idx="41">
                  <c:v>28 Feb 2017</c:v>
                </c:pt>
                <c:pt idx="42">
                  <c:v>1 Mar 2017</c:v>
                </c:pt>
                <c:pt idx="43">
                  <c:v>2 Mar 2017</c:v>
                </c:pt>
                <c:pt idx="44">
                  <c:v>3 Mar 2017</c:v>
                </c:pt>
                <c:pt idx="45">
                  <c:v>6 Mar 2017</c:v>
                </c:pt>
                <c:pt idx="46">
                  <c:v>7 Mar 2017</c:v>
                </c:pt>
                <c:pt idx="47">
                  <c:v>8 Mar 2017</c:v>
                </c:pt>
                <c:pt idx="48">
                  <c:v>9 Mar 2017</c:v>
                </c:pt>
                <c:pt idx="49">
                  <c:v>10 Mar 2017</c:v>
                </c:pt>
                <c:pt idx="50">
                  <c:v>13 Mar 2017</c:v>
                </c:pt>
                <c:pt idx="51">
                  <c:v>14 Mar 2017</c:v>
                </c:pt>
                <c:pt idx="52">
                  <c:v>15 Mar 2017</c:v>
                </c:pt>
                <c:pt idx="53">
                  <c:v>16 Mar 2017</c:v>
                </c:pt>
                <c:pt idx="54">
                  <c:v>17 Mar 2017</c:v>
                </c:pt>
                <c:pt idx="55">
                  <c:v>20 Mar 2017</c:v>
                </c:pt>
                <c:pt idx="56">
                  <c:v>21 Mar 2017</c:v>
                </c:pt>
                <c:pt idx="57">
                  <c:v>22 Mar 2017</c:v>
                </c:pt>
                <c:pt idx="58">
                  <c:v>23 Mar 2017</c:v>
                </c:pt>
                <c:pt idx="59">
                  <c:v>24 Mar 2017</c:v>
                </c:pt>
                <c:pt idx="60">
                  <c:v>27 Mar 2017</c:v>
                </c:pt>
                <c:pt idx="61">
                  <c:v>28 Mar 2017</c:v>
                </c:pt>
                <c:pt idx="62">
                  <c:v>29 Mar 2017</c:v>
                </c:pt>
                <c:pt idx="63">
                  <c:v>30 Mar 2017</c:v>
                </c:pt>
                <c:pt idx="64">
                  <c:v>31 Mar 2017</c:v>
                </c:pt>
                <c:pt idx="65">
                  <c:v>3 Abr 2017</c:v>
                </c:pt>
                <c:pt idx="66">
                  <c:v>4 Abr 2017</c:v>
                </c:pt>
                <c:pt idx="67">
                  <c:v>5 Abr 2017</c:v>
                </c:pt>
                <c:pt idx="68">
                  <c:v>6 Abr 2017</c:v>
                </c:pt>
                <c:pt idx="69">
                  <c:v>7 Abr 2017</c:v>
                </c:pt>
                <c:pt idx="70">
                  <c:v>10 Abr 2017</c:v>
                </c:pt>
                <c:pt idx="71">
                  <c:v>12 Abr 2017</c:v>
                </c:pt>
                <c:pt idx="72">
                  <c:v>17 Abr 2017</c:v>
                </c:pt>
                <c:pt idx="73">
                  <c:v>18 Abr 2017</c:v>
                </c:pt>
                <c:pt idx="74">
                  <c:v>19 Abr 2017</c:v>
                </c:pt>
                <c:pt idx="75">
                  <c:v>20 Abr 2017</c:v>
                </c:pt>
                <c:pt idx="76">
                  <c:v>21 Abr 2017</c:v>
                </c:pt>
                <c:pt idx="77">
                  <c:v>24 Abr 2017</c:v>
                </c:pt>
                <c:pt idx="78">
                  <c:v>25 Abr 2017</c:v>
                </c:pt>
                <c:pt idx="79">
                  <c:v>26 Abr 2017</c:v>
                </c:pt>
                <c:pt idx="80">
                  <c:v>27 Abr 2017</c:v>
                </c:pt>
                <c:pt idx="81">
                  <c:v>28 Abr 2017</c:v>
                </c:pt>
                <c:pt idx="82">
                  <c:v>2 May 2017</c:v>
                </c:pt>
                <c:pt idx="83">
                  <c:v>3 May 2017</c:v>
                </c:pt>
                <c:pt idx="84">
                  <c:v>4 May 2017</c:v>
                </c:pt>
                <c:pt idx="85">
                  <c:v>5 May 2017</c:v>
                </c:pt>
                <c:pt idx="86">
                  <c:v>8 May 2017</c:v>
                </c:pt>
                <c:pt idx="87">
                  <c:v>9 May 2017</c:v>
                </c:pt>
                <c:pt idx="88">
                  <c:v>10 May 2017</c:v>
                </c:pt>
                <c:pt idx="89">
                  <c:v>11 May 2017</c:v>
                </c:pt>
                <c:pt idx="90">
                  <c:v>12 May 2017</c:v>
                </c:pt>
                <c:pt idx="91">
                  <c:v>15 May 2017</c:v>
                </c:pt>
                <c:pt idx="92">
                  <c:v>16 May 2017</c:v>
                </c:pt>
                <c:pt idx="93">
                  <c:v>17 May 2017</c:v>
                </c:pt>
                <c:pt idx="94">
                  <c:v>18 May 2017</c:v>
                </c:pt>
                <c:pt idx="95">
                  <c:v>19 May 2017</c:v>
                </c:pt>
                <c:pt idx="96">
                  <c:v>22 May 2017</c:v>
                </c:pt>
                <c:pt idx="97">
                  <c:v>23 May 2017</c:v>
                </c:pt>
                <c:pt idx="98">
                  <c:v>24 May 2017</c:v>
                </c:pt>
                <c:pt idx="99">
                  <c:v>25 May 2017</c:v>
                </c:pt>
                <c:pt idx="100">
                  <c:v>26 May 2017</c:v>
                </c:pt>
                <c:pt idx="101">
                  <c:v>29 May 2017</c:v>
                </c:pt>
                <c:pt idx="102">
                  <c:v>30  Mayo 2017</c:v>
                </c:pt>
                <c:pt idx="103">
                  <c:v>31 Mayo 2017</c:v>
                </c:pt>
                <c:pt idx="104">
                  <c:v>01 junio 2017</c:v>
                </c:pt>
                <c:pt idx="105">
                  <c:v>02 junio 2017</c:v>
                </c:pt>
                <c:pt idx="106">
                  <c:v>05 junio 2017</c:v>
                </c:pt>
                <c:pt idx="107">
                  <c:v>6 Jun 2017</c:v>
                </c:pt>
                <c:pt idx="108">
                  <c:v>7 Jun 2017</c:v>
                </c:pt>
                <c:pt idx="109">
                  <c:v>8 Jun 2017</c:v>
                </c:pt>
                <c:pt idx="110">
                  <c:v>9 Jun 2017</c:v>
                </c:pt>
                <c:pt idx="111">
                  <c:v>12 Jun 2017</c:v>
                </c:pt>
                <c:pt idx="112">
                  <c:v>13 Jun 2017</c:v>
                </c:pt>
                <c:pt idx="113">
                  <c:v>14 Jun 2017</c:v>
                </c:pt>
                <c:pt idx="114">
                  <c:v>15 Jun 2017</c:v>
                </c:pt>
                <c:pt idx="115">
                  <c:v>16 Jun 2017</c:v>
                </c:pt>
                <c:pt idx="116">
                  <c:v>19 Jun 2017</c:v>
                </c:pt>
                <c:pt idx="117">
                  <c:v>20 Jun 2017</c:v>
                </c:pt>
                <c:pt idx="118">
                  <c:v>21 Jun 2017</c:v>
                </c:pt>
                <c:pt idx="119">
                  <c:v>22 Jun 2017</c:v>
                </c:pt>
                <c:pt idx="120">
                  <c:v>23 Jun 2017</c:v>
                </c:pt>
                <c:pt idx="121">
                  <c:v>26 Jun 2017</c:v>
                </c:pt>
                <c:pt idx="122">
                  <c:v>27 Jun 2017</c:v>
                </c:pt>
                <c:pt idx="123">
                  <c:v>28 Jun 2017</c:v>
                </c:pt>
                <c:pt idx="124">
                  <c:v>29 Jun 2017</c:v>
                </c:pt>
                <c:pt idx="125">
                  <c:v>30 Jun 2017</c:v>
                </c:pt>
                <c:pt idx="126">
                  <c:v>3 Jul 2017</c:v>
                </c:pt>
                <c:pt idx="127">
                  <c:v>4 Jul 2017</c:v>
                </c:pt>
                <c:pt idx="128">
                  <c:v>5 Jul 2017</c:v>
                </c:pt>
              </c:strCache>
            </c:strRef>
          </c:cat>
          <c:val>
            <c:numRef>
              <c:f>Hoja1!$D$30:$EB$30</c:f>
              <c:numCache>
                <c:formatCode>#,##0.0</c:formatCode>
                <c:ptCount val="129"/>
                <c:pt idx="0">
                  <c:v>556.05999999999995</c:v>
                </c:pt>
                <c:pt idx="1">
                  <c:v>556.86</c:v>
                </c:pt>
                <c:pt idx="2">
                  <c:v>557.25</c:v>
                </c:pt>
                <c:pt idx="3">
                  <c:v>557.42999999999995</c:v>
                </c:pt>
                <c:pt idx="4">
                  <c:v>557.54999999999995</c:v>
                </c:pt>
                <c:pt idx="5">
                  <c:v>557.02</c:v>
                </c:pt>
                <c:pt idx="6">
                  <c:v>556.70000000000005</c:v>
                </c:pt>
                <c:pt idx="7">
                  <c:v>555.89</c:v>
                </c:pt>
                <c:pt idx="8">
                  <c:v>555.23</c:v>
                </c:pt>
                <c:pt idx="9">
                  <c:v>554.89</c:v>
                </c:pt>
                <c:pt idx="10">
                  <c:v>555.04</c:v>
                </c:pt>
                <c:pt idx="11">
                  <c:v>555.09</c:v>
                </c:pt>
                <c:pt idx="12">
                  <c:v>555.01</c:v>
                </c:pt>
                <c:pt idx="13">
                  <c:v>554.9</c:v>
                </c:pt>
                <c:pt idx="14">
                  <c:v>555.27</c:v>
                </c:pt>
                <c:pt idx="15">
                  <c:v>555.30999999999995</c:v>
                </c:pt>
                <c:pt idx="16">
                  <c:v>555.27</c:v>
                </c:pt>
                <c:pt idx="17">
                  <c:v>555.59</c:v>
                </c:pt>
                <c:pt idx="18">
                  <c:v>556.33000000000004</c:v>
                </c:pt>
                <c:pt idx="19">
                  <c:v>557.41999999999996</c:v>
                </c:pt>
                <c:pt idx="20">
                  <c:v>557.44000000000005</c:v>
                </c:pt>
                <c:pt idx="21">
                  <c:v>558.51</c:v>
                </c:pt>
                <c:pt idx="22">
                  <c:v>558.46</c:v>
                </c:pt>
                <c:pt idx="23">
                  <c:v>559.58000000000004</c:v>
                </c:pt>
                <c:pt idx="24">
                  <c:v>560.5</c:v>
                </c:pt>
                <c:pt idx="25">
                  <c:v>560.61</c:v>
                </c:pt>
                <c:pt idx="26">
                  <c:v>561.75</c:v>
                </c:pt>
                <c:pt idx="27">
                  <c:v>562.5</c:v>
                </c:pt>
                <c:pt idx="28">
                  <c:v>562.19000000000005</c:v>
                </c:pt>
                <c:pt idx="29">
                  <c:v>563.26</c:v>
                </c:pt>
                <c:pt idx="30">
                  <c:v>563.61</c:v>
                </c:pt>
                <c:pt idx="31">
                  <c:v>563.95000000000005</c:v>
                </c:pt>
                <c:pt idx="32">
                  <c:v>564.58000000000004</c:v>
                </c:pt>
                <c:pt idx="33">
                  <c:v>565.03</c:v>
                </c:pt>
                <c:pt idx="34">
                  <c:v>565.24</c:v>
                </c:pt>
                <c:pt idx="35">
                  <c:v>565.09</c:v>
                </c:pt>
                <c:pt idx="36">
                  <c:v>563.5</c:v>
                </c:pt>
                <c:pt idx="37">
                  <c:v>563.59</c:v>
                </c:pt>
                <c:pt idx="38">
                  <c:v>561.76</c:v>
                </c:pt>
                <c:pt idx="39">
                  <c:v>563.24</c:v>
                </c:pt>
                <c:pt idx="40">
                  <c:v>562.6</c:v>
                </c:pt>
                <c:pt idx="41">
                  <c:v>562.5</c:v>
                </c:pt>
                <c:pt idx="42">
                  <c:v>561.84</c:v>
                </c:pt>
                <c:pt idx="43">
                  <c:v>563.84</c:v>
                </c:pt>
                <c:pt idx="44">
                  <c:v>562.64</c:v>
                </c:pt>
                <c:pt idx="45">
                  <c:v>563.73</c:v>
                </c:pt>
                <c:pt idx="46">
                  <c:v>564.44000000000005</c:v>
                </c:pt>
                <c:pt idx="47">
                  <c:v>564.84</c:v>
                </c:pt>
                <c:pt idx="48">
                  <c:v>563.91999999999996</c:v>
                </c:pt>
                <c:pt idx="49">
                  <c:v>562.94000000000005</c:v>
                </c:pt>
                <c:pt idx="50">
                  <c:v>561.53</c:v>
                </c:pt>
                <c:pt idx="51">
                  <c:v>561.19000000000005</c:v>
                </c:pt>
                <c:pt idx="52">
                  <c:v>559.82000000000005</c:v>
                </c:pt>
                <c:pt idx="53">
                  <c:v>558.87</c:v>
                </c:pt>
                <c:pt idx="54">
                  <c:v>557.97</c:v>
                </c:pt>
                <c:pt idx="55">
                  <c:v>557.79999999999995</c:v>
                </c:pt>
                <c:pt idx="56">
                  <c:v>558.59</c:v>
                </c:pt>
                <c:pt idx="57">
                  <c:v>560.26</c:v>
                </c:pt>
                <c:pt idx="58">
                  <c:v>560.69000000000005</c:v>
                </c:pt>
                <c:pt idx="59">
                  <c:v>561.12</c:v>
                </c:pt>
                <c:pt idx="60">
                  <c:v>560.89</c:v>
                </c:pt>
                <c:pt idx="61">
                  <c:v>560.70000000000005</c:v>
                </c:pt>
                <c:pt idx="62">
                  <c:v>562.70000000000005</c:v>
                </c:pt>
                <c:pt idx="63">
                  <c:v>561.59</c:v>
                </c:pt>
                <c:pt idx="64">
                  <c:v>562.21</c:v>
                </c:pt>
                <c:pt idx="65">
                  <c:v>563.04</c:v>
                </c:pt>
                <c:pt idx="66">
                  <c:v>563.92999999999995</c:v>
                </c:pt>
                <c:pt idx="67">
                  <c:v>565.09</c:v>
                </c:pt>
                <c:pt idx="68">
                  <c:v>564.16999999999996</c:v>
                </c:pt>
                <c:pt idx="69">
                  <c:v>563.99</c:v>
                </c:pt>
                <c:pt idx="70">
                  <c:v>563.70000000000005</c:v>
                </c:pt>
                <c:pt idx="71">
                  <c:v>561.29</c:v>
                </c:pt>
                <c:pt idx="72">
                  <c:v>560.95000000000005</c:v>
                </c:pt>
                <c:pt idx="73">
                  <c:v>561.15</c:v>
                </c:pt>
                <c:pt idx="74">
                  <c:v>562.04999999999995</c:v>
                </c:pt>
                <c:pt idx="75">
                  <c:v>562.75</c:v>
                </c:pt>
                <c:pt idx="76">
                  <c:v>563.34</c:v>
                </c:pt>
                <c:pt idx="77">
                  <c:v>563.42999999999995</c:v>
                </c:pt>
                <c:pt idx="78">
                  <c:v>564.5</c:v>
                </c:pt>
                <c:pt idx="79">
                  <c:v>565.80999999999995</c:v>
                </c:pt>
                <c:pt idx="80">
                  <c:v>567.11</c:v>
                </c:pt>
                <c:pt idx="81">
                  <c:v>566.92999999999995</c:v>
                </c:pt>
                <c:pt idx="82">
                  <c:v>566.97</c:v>
                </c:pt>
                <c:pt idx="83">
                  <c:v>567.23</c:v>
                </c:pt>
                <c:pt idx="84">
                  <c:v>568.16999999999996</c:v>
                </c:pt>
                <c:pt idx="85">
                  <c:v>569.52</c:v>
                </c:pt>
                <c:pt idx="86">
                  <c:v>570.71</c:v>
                </c:pt>
                <c:pt idx="87">
                  <c:v>572.63</c:v>
                </c:pt>
                <c:pt idx="88">
                  <c:v>573.24</c:v>
                </c:pt>
                <c:pt idx="89">
                  <c:v>572.84</c:v>
                </c:pt>
                <c:pt idx="90">
                  <c:v>573.74</c:v>
                </c:pt>
                <c:pt idx="91">
                  <c:v>574.82000000000005</c:v>
                </c:pt>
                <c:pt idx="92">
                  <c:v>576.19000000000005</c:v>
                </c:pt>
                <c:pt idx="93">
                  <c:v>578.24</c:v>
                </c:pt>
                <c:pt idx="94">
                  <c:v>580.29999999999995</c:v>
                </c:pt>
                <c:pt idx="95">
                  <c:v>582.44000000000005</c:v>
                </c:pt>
                <c:pt idx="96">
                  <c:v>586.19000000000005</c:v>
                </c:pt>
                <c:pt idx="97">
                  <c:v>590.46</c:v>
                </c:pt>
                <c:pt idx="98">
                  <c:v>595.28</c:v>
                </c:pt>
                <c:pt idx="99">
                  <c:v>587.91999999999996</c:v>
                </c:pt>
                <c:pt idx="100">
                  <c:v>581.44000000000005</c:v>
                </c:pt>
                <c:pt idx="101">
                  <c:v>577.5</c:v>
                </c:pt>
                <c:pt idx="102" formatCode="General">
                  <c:v>573.6</c:v>
                </c:pt>
                <c:pt idx="103" formatCode="General">
                  <c:v>570.6</c:v>
                </c:pt>
                <c:pt idx="104">
                  <c:v>569.20000000000005</c:v>
                </c:pt>
                <c:pt idx="105">
                  <c:v>569.6</c:v>
                </c:pt>
                <c:pt idx="106">
                  <c:v>570.79999999999995</c:v>
                </c:pt>
                <c:pt idx="107" formatCode="0.0">
                  <c:v>570.88</c:v>
                </c:pt>
                <c:pt idx="108" formatCode="0.0">
                  <c:v>571.47</c:v>
                </c:pt>
                <c:pt idx="109" formatCode="0.0">
                  <c:v>572.09</c:v>
                </c:pt>
                <c:pt idx="110" formatCode="0.0">
                  <c:v>572.9</c:v>
                </c:pt>
                <c:pt idx="111" formatCode="0.0">
                  <c:v>572.75</c:v>
                </c:pt>
                <c:pt idx="112" formatCode="0.0">
                  <c:v>572.04999999999995</c:v>
                </c:pt>
                <c:pt idx="113" formatCode="0.0">
                  <c:v>571.20000000000005</c:v>
                </c:pt>
                <c:pt idx="114" formatCode="0.0">
                  <c:v>570.70000000000005</c:v>
                </c:pt>
                <c:pt idx="115" formatCode="0.0">
                  <c:v>570.48</c:v>
                </c:pt>
                <c:pt idx="116" formatCode="0.0">
                  <c:v>570.42999999999995</c:v>
                </c:pt>
                <c:pt idx="117" formatCode="0.0">
                  <c:v>572.12</c:v>
                </c:pt>
                <c:pt idx="118" formatCode="0.0">
                  <c:v>573.16</c:v>
                </c:pt>
                <c:pt idx="119" formatCode="0.0">
                  <c:v>573.08000000000004</c:v>
                </c:pt>
                <c:pt idx="120" formatCode="0.0">
                  <c:v>572.71</c:v>
                </c:pt>
                <c:pt idx="121" formatCode="0.0">
                  <c:v>572.05999999999995</c:v>
                </c:pt>
                <c:pt idx="122" formatCode="0.0">
                  <c:v>571.66</c:v>
                </c:pt>
                <c:pt idx="123" formatCode="0.0">
                  <c:v>573.63</c:v>
                </c:pt>
                <c:pt idx="124" formatCode="0.0">
                  <c:v>575.75</c:v>
                </c:pt>
                <c:pt idx="125" formatCode="0.0">
                  <c:v>573.11</c:v>
                </c:pt>
                <c:pt idx="126" formatCode="0.0">
                  <c:v>572.87</c:v>
                </c:pt>
                <c:pt idx="127" formatCode="0.0">
                  <c:v>573.65</c:v>
                </c:pt>
                <c:pt idx="128" formatCode="0.0">
                  <c:v>573.17999999999995</c:v>
                </c:pt>
              </c:numCache>
            </c:numRef>
          </c:val>
          <c:smooth val="0"/>
          <c:extLst>
            <c:ext xmlns:c16="http://schemas.microsoft.com/office/drawing/2014/chart" uri="{C3380CC4-5D6E-409C-BE32-E72D297353CC}">
              <c16:uniqueId val="{00000004-5BF7-4B38-B2D9-13FA543AB98C}"/>
            </c:ext>
          </c:extLst>
        </c:ser>
        <c:dLbls>
          <c:showLegendKey val="0"/>
          <c:showVal val="0"/>
          <c:showCatName val="0"/>
          <c:showSerName val="0"/>
          <c:showPercent val="0"/>
          <c:showBubbleSize val="0"/>
        </c:dLbls>
        <c:marker val="1"/>
        <c:smooth val="0"/>
        <c:axId val="161544864"/>
        <c:axId val="161545424"/>
      </c:lineChart>
      <c:catAx>
        <c:axId val="161544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70C0"/>
                </a:solidFill>
                <a:latin typeface="+mn-lt"/>
                <a:ea typeface="+mn-ea"/>
                <a:cs typeface="+mn-cs"/>
              </a:defRPr>
            </a:pPr>
            <a:endParaRPr lang="es-CR"/>
          </a:p>
        </c:txPr>
        <c:crossAx val="161545424"/>
        <c:crosses val="autoZero"/>
        <c:auto val="1"/>
        <c:lblAlgn val="ctr"/>
        <c:lblOffset val="100"/>
        <c:noMultiLvlLbl val="0"/>
      </c:catAx>
      <c:valAx>
        <c:axId val="161545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1544864"/>
        <c:crosses val="autoZero"/>
        <c:crossBetween val="between"/>
      </c:valAx>
      <c:valAx>
        <c:axId val="161545984"/>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70C0"/>
                </a:solidFill>
                <a:latin typeface="+mn-lt"/>
                <a:ea typeface="+mn-ea"/>
                <a:cs typeface="+mn-cs"/>
              </a:defRPr>
            </a:pPr>
            <a:endParaRPr lang="es-CR"/>
          </a:p>
        </c:txPr>
        <c:crossAx val="161801744"/>
        <c:crosses val="max"/>
        <c:crossBetween val="between"/>
      </c:valAx>
      <c:catAx>
        <c:axId val="161801744"/>
        <c:scaling>
          <c:orientation val="minMax"/>
        </c:scaling>
        <c:delete val="1"/>
        <c:axPos val="b"/>
        <c:numFmt formatCode="General" sourceLinked="1"/>
        <c:majorTickMark val="out"/>
        <c:minorTickMark val="none"/>
        <c:tickLblPos val="nextTo"/>
        <c:crossAx val="1615459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003725340784018E-2"/>
          <c:y val="9.822378781599668E-2"/>
          <c:w val="0.93279197358394716"/>
          <c:h val="0.83370534604227098"/>
        </c:manualLayout>
      </c:layout>
      <c:lineChart>
        <c:grouping val="standard"/>
        <c:varyColors val="0"/>
        <c:ser>
          <c:idx val="1"/>
          <c:order val="0"/>
          <c:tx>
            <c:strRef>
              <c:f>Hoja1!$N$298</c:f>
              <c:strCache>
                <c:ptCount val="1"/>
                <c:pt idx="0">
                  <c:v>Tasa CD 6 meses</c:v>
                </c:pt>
              </c:strCache>
            </c:strRef>
          </c:tx>
          <c:spPr>
            <a:ln w="44450" cap="rnd">
              <a:solidFill>
                <a:schemeClr val="accent2"/>
              </a:solidFill>
              <a:round/>
            </a:ln>
            <a:effectLst/>
          </c:spPr>
          <c:marker>
            <c:symbol val="none"/>
          </c:marker>
          <c:dLbls>
            <c:dLbl>
              <c:idx val="2"/>
              <c:layout>
                <c:manualLayout>
                  <c:x val="-2.1505376344086217E-3"/>
                  <c:y val="-2.83911671924290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BDB-4DCC-824B-FB434168956D}"/>
                </c:ext>
              </c:extLst>
            </c:dLbl>
            <c:dLbl>
              <c:idx val="21"/>
              <c:layout>
                <c:manualLayout>
                  <c:x val="-3.5483870967741936E-2"/>
                  <c:y val="6.57894736842104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BDB-4DCC-824B-FB434168956D}"/>
                </c:ext>
              </c:extLst>
            </c:dLbl>
            <c:dLbl>
              <c:idx val="22"/>
              <c:layout>
                <c:manualLayout>
                  <c:x val="0"/>
                  <c:y val="-9.7368421052631632E-2"/>
                </c:manualLayout>
              </c:layout>
              <c:tx>
                <c:rich>
                  <a:bodyPr rot="0" spcFirstLastPara="1" vertOverflow="ellipsis" vert="horz" wrap="square" lIns="38100" tIns="19050" rIns="38100" bIns="19050" anchor="ctr" anchorCtr="1">
                    <a:noAutofit/>
                  </a:bodyPr>
                  <a:lstStyle/>
                  <a:p>
                    <a:pPr>
                      <a:defRPr sz="2800" b="1" i="0" u="none" strike="noStrike" kern="1200" baseline="0">
                        <a:solidFill>
                          <a:srgbClr val="0070C0"/>
                        </a:solidFill>
                        <a:latin typeface="Ge inspira"/>
                        <a:ea typeface="+mn-ea"/>
                        <a:cs typeface="+mn-cs"/>
                      </a:defRPr>
                    </a:pPr>
                    <a:r>
                      <a:rPr lang="en-US" dirty="0"/>
                      <a:t>-0.05%</a:t>
                    </a:r>
                  </a:p>
                </c:rich>
              </c:tx>
              <c:spPr>
                <a:noFill/>
                <a:ln>
                  <a:noFill/>
                </a:ln>
                <a:effectLst/>
              </c:spPr>
              <c:txPr>
                <a:bodyPr rot="0" spcFirstLastPara="1" vertOverflow="ellipsis" vert="horz" wrap="square" lIns="38100" tIns="19050" rIns="38100" bIns="19050" anchor="ctr" anchorCtr="1">
                  <a:noAutofit/>
                </a:bodyPr>
                <a:lstStyle/>
                <a:p>
                  <a:pPr>
                    <a:defRPr sz="2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15:layout>
                    <c:manualLayout>
                      <c:w val="0.10183870967741936"/>
                      <c:h val="0.11368421052631579"/>
                    </c:manualLayout>
                  </c15:layout>
                </c:ext>
                <c:ext xmlns:c16="http://schemas.microsoft.com/office/drawing/2014/chart" uri="{C3380CC4-5D6E-409C-BE32-E72D297353CC}">
                  <c16:uniqueId val="{00000002-DBDB-4DCC-824B-FB434168956D}"/>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Hoja1!$L$299:$L$321</c:f>
              <c:strCache>
                <c:ptCount val="23"/>
                <c:pt idx="0">
                  <c:v>Agosto/2015</c:v>
                </c:pt>
                <c:pt idx="1">
                  <c:v>Septiembre/2015</c:v>
                </c:pt>
                <c:pt idx="2">
                  <c:v>Octubre/2015</c:v>
                </c:pt>
                <c:pt idx="3">
                  <c:v>Noviembre/2015</c:v>
                </c:pt>
                <c:pt idx="4">
                  <c:v>Diciembre/2015</c:v>
                </c:pt>
                <c:pt idx="5">
                  <c:v>Enero/2016</c:v>
                </c:pt>
                <c:pt idx="6">
                  <c:v>Febrero/2016</c:v>
                </c:pt>
                <c:pt idx="7">
                  <c:v>Marzo/2016</c:v>
                </c:pt>
                <c:pt idx="8">
                  <c:v>Abril/2016</c:v>
                </c:pt>
                <c:pt idx="9">
                  <c:v>Mayo/2016</c:v>
                </c:pt>
                <c:pt idx="10">
                  <c:v>Junio/2016</c:v>
                </c:pt>
                <c:pt idx="11">
                  <c:v>Julio/2016</c:v>
                </c:pt>
                <c:pt idx="12">
                  <c:v>Agosto/2016</c:v>
                </c:pt>
                <c:pt idx="13">
                  <c:v>Septiembre/2016</c:v>
                </c:pt>
                <c:pt idx="14">
                  <c:v>Octubre/2016</c:v>
                </c:pt>
                <c:pt idx="15">
                  <c:v>Noviembre/2016</c:v>
                </c:pt>
                <c:pt idx="16">
                  <c:v>Diciembre/2016</c:v>
                </c:pt>
                <c:pt idx="17">
                  <c:v>Enero/2017</c:v>
                </c:pt>
                <c:pt idx="18">
                  <c:v>Febrero/2017</c:v>
                </c:pt>
                <c:pt idx="19">
                  <c:v>Marzo/2017</c:v>
                </c:pt>
                <c:pt idx="20">
                  <c:v>Abril/2017</c:v>
                </c:pt>
                <c:pt idx="21">
                  <c:v>Mayo/2017</c:v>
                </c:pt>
                <c:pt idx="22">
                  <c:v>Junio/2017</c:v>
                </c:pt>
              </c:strCache>
            </c:strRef>
          </c:cat>
          <c:val>
            <c:numRef>
              <c:f>Hoja1!$N$299:$N$321</c:f>
              <c:numCache>
                <c:formatCode>0.00%</c:formatCode>
                <c:ptCount val="23"/>
                <c:pt idx="0">
                  <c:v>1.888949999999992E-2</c:v>
                </c:pt>
                <c:pt idx="1">
                  <c:v>1.888949999999992E-2</c:v>
                </c:pt>
                <c:pt idx="2">
                  <c:v>2.2650399999999855E-2</c:v>
                </c:pt>
                <c:pt idx="3">
                  <c:v>1.2477799999999907E-2</c:v>
                </c:pt>
                <c:pt idx="4">
                  <c:v>1.329400000000016E-2</c:v>
                </c:pt>
                <c:pt idx="5">
                  <c:v>1.6767169999999852E-2</c:v>
                </c:pt>
                <c:pt idx="6">
                  <c:v>1.323036000000001E-2</c:v>
                </c:pt>
                <c:pt idx="7">
                  <c:v>1.5665669999999979E-2</c:v>
                </c:pt>
                <c:pt idx="8">
                  <c:v>1.4505600000000139E-2</c:v>
                </c:pt>
                <c:pt idx="9">
                  <c:v>1.3073400000000145E-2</c:v>
                </c:pt>
                <c:pt idx="10">
                  <c:v>-4.75446000000012E-3</c:v>
                </c:pt>
                <c:pt idx="11">
                  <c:v>4.5780000000000126E-3</c:v>
                </c:pt>
                <c:pt idx="12">
                  <c:v>7.8522399999998854E-3</c:v>
                </c:pt>
                <c:pt idx="13">
                  <c:v>7.9611000000001791E-3</c:v>
                </c:pt>
                <c:pt idx="14">
                  <c:v>3.968700000000179E-3</c:v>
                </c:pt>
                <c:pt idx="15">
                  <c:v>2.3296000000001885E-3</c:v>
                </c:pt>
                <c:pt idx="16">
                  <c:v>4.5806499999998876E-3</c:v>
                </c:pt>
                <c:pt idx="17">
                  <c:v>3.1339199999998874E-3</c:v>
                </c:pt>
                <c:pt idx="18">
                  <c:v>-5.2783599999999958E-3</c:v>
                </c:pt>
                <c:pt idx="19">
                  <c:v>-1.1859999999999579E-3</c:v>
                </c:pt>
                <c:pt idx="20">
                  <c:v>-3.4410000000000759E-3</c:v>
                </c:pt>
                <c:pt idx="21">
                  <c:v>-2.5000000000000001E-2</c:v>
                </c:pt>
                <c:pt idx="22">
                  <c:v>-3.0999999999999999E-3</c:v>
                </c:pt>
              </c:numCache>
            </c:numRef>
          </c:val>
          <c:smooth val="0"/>
          <c:extLst>
            <c:ext xmlns:c16="http://schemas.microsoft.com/office/drawing/2014/chart" uri="{C3380CC4-5D6E-409C-BE32-E72D297353CC}">
              <c16:uniqueId val="{00000003-DBDB-4DCC-824B-FB434168956D}"/>
            </c:ext>
          </c:extLst>
        </c:ser>
        <c:dLbls>
          <c:showLegendKey val="0"/>
          <c:showVal val="0"/>
          <c:showCatName val="0"/>
          <c:showSerName val="0"/>
          <c:showPercent val="0"/>
          <c:showBubbleSize val="0"/>
        </c:dLbls>
        <c:smooth val="0"/>
        <c:axId val="161804544"/>
        <c:axId val="161805104"/>
      </c:lineChart>
      <c:catAx>
        <c:axId val="161804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70C0"/>
                </a:solidFill>
                <a:latin typeface="Ge inspira"/>
                <a:ea typeface="+mn-ea"/>
                <a:cs typeface="+mn-cs"/>
              </a:defRPr>
            </a:pPr>
            <a:endParaRPr lang="es-CR"/>
          </a:p>
        </c:txPr>
        <c:crossAx val="161805104"/>
        <c:crosses val="autoZero"/>
        <c:auto val="1"/>
        <c:lblAlgn val="ctr"/>
        <c:lblOffset val="100"/>
        <c:noMultiLvlLbl val="0"/>
      </c:catAx>
      <c:valAx>
        <c:axId val="1618051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70C0"/>
                </a:solidFill>
                <a:latin typeface="+mn-lt"/>
                <a:ea typeface="+mn-ea"/>
                <a:cs typeface="+mn-cs"/>
              </a:defRPr>
            </a:pPr>
            <a:endParaRPr lang="es-CR"/>
          </a:p>
        </c:txPr>
        <c:crossAx val="161804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Hoja1!$B$5</c:f>
              <c:strCache>
                <c:ptCount val="1"/>
                <c:pt idx="0">
                  <c:v>Tasa de aceleración</c:v>
                </c:pt>
              </c:strCache>
            </c:strRef>
          </c:tx>
          <c:spPr>
            <a:solidFill>
              <a:schemeClr val="accent1"/>
            </a:solidFill>
            <a:ln>
              <a:noFill/>
            </a:ln>
            <a:effectLst/>
          </c:spPr>
          <c:invertIfNegative val="0"/>
          <c:cat>
            <c:strRef>
              <c:f>Hoja1!$A$6:$A$42</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Hoja1!$B$6:$B$42</c:f>
              <c:numCache>
                <c:formatCode>#,##0.00</c:formatCode>
                <c:ptCount val="37"/>
                <c:pt idx="0">
                  <c:v>-0.29246192999999998</c:v>
                </c:pt>
                <c:pt idx="1">
                  <c:v>-0.18363644000000001</c:v>
                </c:pt>
                <c:pt idx="2">
                  <c:v>0.11849069</c:v>
                </c:pt>
                <c:pt idx="3">
                  <c:v>0.45643842000000001</c:v>
                </c:pt>
                <c:pt idx="4">
                  <c:v>0.56871914999999995</c:v>
                </c:pt>
                <c:pt idx="5">
                  <c:v>0.36235835</c:v>
                </c:pt>
                <c:pt idx="6">
                  <c:v>1.009295E-2</c:v>
                </c:pt>
                <c:pt idx="7">
                  <c:v>-0.28200241999999998</c:v>
                </c:pt>
                <c:pt idx="8">
                  <c:v>-0.38507999999999998</c:v>
                </c:pt>
                <c:pt idx="9">
                  <c:v>-0.17785933000000001</c:v>
                </c:pt>
                <c:pt idx="10">
                  <c:v>0.24010891000000001</c:v>
                </c:pt>
                <c:pt idx="11">
                  <c:v>0.58398099999999997</c:v>
                </c:pt>
                <c:pt idx="12">
                  <c:v>0.68604781999999997</c:v>
                </c:pt>
                <c:pt idx="13">
                  <c:v>0.53929024999999997</c:v>
                </c:pt>
                <c:pt idx="14">
                  <c:v>0.11870142</c:v>
                </c:pt>
                <c:pt idx="15">
                  <c:v>-0.37289319999999998</c:v>
                </c:pt>
                <c:pt idx="16">
                  <c:v>-0.60463535000000002</c:v>
                </c:pt>
                <c:pt idx="17">
                  <c:v>-0.48673830000000001</c:v>
                </c:pt>
                <c:pt idx="18">
                  <c:v>-0.15973324</c:v>
                </c:pt>
                <c:pt idx="19">
                  <c:v>0.20781357</c:v>
                </c:pt>
                <c:pt idx="20">
                  <c:v>0.40822756999999998</c:v>
                </c:pt>
                <c:pt idx="21">
                  <c:v>0.28681456</c:v>
                </c:pt>
                <c:pt idx="22">
                  <c:v>-8.8045269999999995E-2</c:v>
                </c:pt>
                <c:pt idx="23">
                  <c:v>-0.45584913999999999</c:v>
                </c:pt>
                <c:pt idx="24">
                  <c:v>-0.62872938</c:v>
                </c:pt>
                <c:pt idx="25">
                  <c:v>-0.52150536000000003</c:v>
                </c:pt>
                <c:pt idx="26">
                  <c:v>-0.11796069000000001</c:v>
                </c:pt>
                <c:pt idx="27">
                  <c:v>0.34999339000000002</c:v>
                </c:pt>
                <c:pt idx="28">
                  <c:v>0.54962173000000003</c:v>
                </c:pt>
                <c:pt idx="29">
                  <c:v>0.44628427999999998</c:v>
                </c:pt>
                <c:pt idx="30">
                  <c:v>0.14468185</c:v>
                </c:pt>
                <c:pt idx="31">
                  <c:v>-0.20970646000000001</c:v>
                </c:pt>
                <c:pt idx="32">
                  <c:v>-0.41770182</c:v>
                </c:pt>
                <c:pt idx="33">
                  <c:v>-0.34458470000000002</c:v>
                </c:pt>
                <c:pt idx="34">
                  <c:v>-0.11503249</c:v>
                </c:pt>
                <c:pt idx="35">
                  <c:v>0.11215637000000001</c:v>
                </c:pt>
                <c:pt idx="36">
                  <c:v>0.19677653000000001</c:v>
                </c:pt>
              </c:numCache>
            </c:numRef>
          </c:val>
          <c:extLst>
            <c:ext xmlns:c16="http://schemas.microsoft.com/office/drawing/2014/chart" uri="{C3380CC4-5D6E-409C-BE32-E72D297353CC}">
              <c16:uniqueId val="{00000000-EC39-4460-83C8-378F7015DCA8}"/>
            </c:ext>
          </c:extLst>
        </c:ser>
        <c:dLbls>
          <c:showLegendKey val="0"/>
          <c:showVal val="0"/>
          <c:showCatName val="0"/>
          <c:showSerName val="0"/>
          <c:showPercent val="0"/>
          <c:showBubbleSize val="0"/>
        </c:dLbls>
        <c:gapWidth val="219"/>
        <c:overlap val="-27"/>
        <c:axId val="159434624"/>
        <c:axId val="159434064"/>
      </c:barChart>
      <c:lineChart>
        <c:grouping val="standard"/>
        <c:varyColors val="0"/>
        <c:ser>
          <c:idx val="1"/>
          <c:order val="1"/>
          <c:tx>
            <c:strRef>
              <c:f>Hoja1!$C$5</c:f>
              <c:strCache>
                <c:ptCount val="1"/>
                <c:pt idx="0">
                  <c:v>Variación interanual</c:v>
                </c:pt>
              </c:strCache>
            </c:strRef>
          </c:tx>
          <c:spPr>
            <a:ln w="28575" cap="rnd">
              <a:solidFill>
                <a:schemeClr val="accent2"/>
              </a:solidFill>
              <a:round/>
            </a:ln>
            <a:effectLst/>
          </c:spPr>
          <c:marker>
            <c:symbol val="none"/>
          </c:marker>
          <c:dLbls>
            <c:dLbl>
              <c:idx val="14"/>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C39-4460-83C8-378F7015DCA8}"/>
                </c:ext>
              </c:extLst>
            </c:dLbl>
            <c:dLbl>
              <c:idx val="34"/>
              <c:layout>
                <c:manualLayout>
                  <c:x val="-4.5833333333333483E-2"/>
                  <c:y val="2.1725634657964097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C39-4460-83C8-378F7015DCA8}"/>
                </c:ext>
              </c:extLst>
            </c:dLbl>
            <c:dLbl>
              <c:idx val="36"/>
              <c:layout>
                <c:manualLayout>
                  <c:x val="-1.8749999999999999E-2"/>
                  <c:y val="-4.1584163819048857E-2"/>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C39-4460-83C8-378F7015DC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Hoja1!$A$6:$A$42</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Hoja1!$C$6:$C$42</c:f>
              <c:numCache>
                <c:formatCode>#,##0.00</c:formatCode>
                <c:ptCount val="37"/>
                <c:pt idx="0">
                  <c:v>3.0386213400000002</c:v>
                </c:pt>
                <c:pt idx="1">
                  <c:v>2.8549848999999998</c:v>
                </c:pt>
                <c:pt idx="2">
                  <c:v>2.9734755900000001</c:v>
                </c:pt>
                <c:pt idx="3">
                  <c:v>3.4299140100000001</c:v>
                </c:pt>
                <c:pt idx="4">
                  <c:v>3.9986331599999998</c:v>
                </c:pt>
                <c:pt idx="5">
                  <c:v>4.3609915099999998</c:v>
                </c:pt>
                <c:pt idx="6">
                  <c:v>4.3710844599999996</c:v>
                </c:pt>
                <c:pt idx="7">
                  <c:v>4.0890820400000001</c:v>
                </c:pt>
                <c:pt idx="8">
                  <c:v>3.7040020400000002</c:v>
                </c:pt>
                <c:pt idx="9">
                  <c:v>3.5261427099999998</c:v>
                </c:pt>
                <c:pt idx="10">
                  <c:v>3.7662516199999998</c:v>
                </c:pt>
                <c:pt idx="11">
                  <c:v>4.3502326199999999</c:v>
                </c:pt>
                <c:pt idx="12">
                  <c:v>5.0362804399999996</c:v>
                </c:pt>
                <c:pt idx="13">
                  <c:v>5.5755706900000002</c:v>
                </c:pt>
                <c:pt idx="14">
                  <c:v>5.69427211</c:v>
                </c:pt>
                <c:pt idx="15">
                  <c:v>5.32137891</c:v>
                </c:pt>
                <c:pt idx="16">
                  <c:v>4.7167435600000003</c:v>
                </c:pt>
                <c:pt idx="17">
                  <c:v>4.2300052600000004</c:v>
                </c:pt>
                <c:pt idx="18">
                  <c:v>4.07027202</c:v>
                </c:pt>
                <c:pt idx="19">
                  <c:v>4.2780855899999999</c:v>
                </c:pt>
                <c:pt idx="20">
                  <c:v>4.6863131600000001</c:v>
                </c:pt>
                <c:pt idx="21">
                  <c:v>4.9731277199999999</c:v>
                </c:pt>
                <c:pt idx="22">
                  <c:v>4.8850824499999996</c:v>
                </c:pt>
                <c:pt idx="23">
                  <c:v>4.4292333099999999</c:v>
                </c:pt>
                <c:pt idx="24">
                  <c:v>3.8005039300000001</c:v>
                </c:pt>
                <c:pt idx="25">
                  <c:v>3.2789985700000002</c:v>
                </c:pt>
                <c:pt idx="26">
                  <c:v>3.1610378799999999</c:v>
                </c:pt>
                <c:pt idx="27">
                  <c:v>3.5110312700000001</c:v>
                </c:pt>
                <c:pt idx="28">
                  <c:v>4.0606530000000003</c:v>
                </c:pt>
                <c:pt idx="29">
                  <c:v>4.5069372799999998</c:v>
                </c:pt>
                <c:pt idx="30">
                  <c:v>4.6516191300000003</c:v>
                </c:pt>
                <c:pt idx="31">
                  <c:v>4.4419126699999998</c:v>
                </c:pt>
                <c:pt idx="32">
                  <c:v>4.0242108500000002</c:v>
                </c:pt>
                <c:pt idx="33">
                  <c:v>3.6796261499999998</c:v>
                </c:pt>
                <c:pt idx="34">
                  <c:v>3.5645936599999999</c:v>
                </c:pt>
                <c:pt idx="35">
                  <c:v>3.67675003</c:v>
                </c:pt>
                <c:pt idx="36">
                  <c:v>3.8735265600000002</c:v>
                </c:pt>
              </c:numCache>
            </c:numRef>
          </c:val>
          <c:smooth val="0"/>
          <c:extLst>
            <c:ext xmlns:c16="http://schemas.microsoft.com/office/drawing/2014/chart" uri="{C3380CC4-5D6E-409C-BE32-E72D297353CC}">
              <c16:uniqueId val="{00000004-EC39-4460-83C8-378F7015DCA8}"/>
            </c:ext>
          </c:extLst>
        </c:ser>
        <c:dLbls>
          <c:showLegendKey val="0"/>
          <c:showVal val="0"/>
          <c:showCatName val="0"/>
          <c:showSerName val="0"/>
          <c:showPercent val="0"/>
          <c:showBubbleSize val="0"/>
        </c:dLbls>
        <c:marker val="1"/>
        <c:smooth val="0"/>
        <c:axId val="159432944"/>
        <c:axId val="159433504"/>
      </c:lineChart>
      <c:catAx>
        <c:axId val="15943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s-CR"/>
          </a:p>
        </c:txPr>
        <c:crossAx val="159433504"/>
        <c:crosses val="autoZero"/>
        <c:auto val="1"/>
        <c:lblAlgn val="ctr"/>
        <c:lblOffset val="100"/>
        <c:noMultiLvlLbl val="0"/>
      </c:catAx>
      <c:valAx>
        <c:axId val="15943350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432944"/>
        <c:crosses val="autoZero"/>
        <c:crossBetween val="between"/>
      </c:valAx>
      <c:valAx>
        <c:axId val="15943406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434624"/>
        <c:crosses val="max"/>
        <c:crossBetween val="between"/>
      </c:valAx>
      <c:catAx>
        <c:axId val="159434624"/>
        <c:scaling>
          <c:orientation val="minMax"/>
        </c:scaling>
        <c:delete val="1"/>
        <c:axPos val="b"/>
        <c:numFmt formatCode="General" sourceLinked="1"/>
        <c:majorTickMark val="out"/>
        <c:minorTickMark val="none"/>
        <c:tickLblPos val="nextTo"/>
        <c:crossAx val="1594340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Hoja1!$B$5</c:f>
              <c:strCache>
                <c:ptCount val="1"/>
                <c:pt idx="0">
                  <c:v>Numerario en poder del público</c:v>
                </c:pt>
              </c:strCache>
            </c:strRef>
          </c:tx>
          <c:spPr>
            <a:solidFill>
              <a:schemeClr val="accent1"/>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Hoja1!$B$6:$B$46</c:f>
            </c:numRef>
          </c:val>
          <c:extLst>
            <c:ext xmlns:c16="http://schemas.microsoft.com/office/drawing/2014/chart" uri="{C3380CC4-5D6E-409C-BE32-E72D297353CC}">
              <c16:uniqueId val="{00000000-EFFB-4393-847E-EEEAAD037E0D}"/>
            </c:ext>
          </c:extLst>
        </c:ser>
        <c:ser>
          <c:idx val="1"/>
          <c:order val="1"/>
          <c:tx>
            <c:strRef>
              <c:f>Hoja1!$C$5</c:f>
              <c:strCache>
                <c:ptCount val="1"/>
                <c:pt idx="0">
                  <c:v>Depósitos financieros</c:v>
                </c:pt>
              </c:strCache>
            </c:strRef>
          </c:tx>
          <c:spPr>
            <a:solidFill>
              <a:schemeClr val="accent2"/>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Hoja1!$C$6:$C$46</c:f>
            </c:numRef>
          </c:val>
          <c:extLst>
            <c:ext xmlns:c16="http://schemas.microsoft.com/office/drawing/2014/chart" uri="{C3380CC4-5D6E-409C-BE32-E72D297353CC}">
              <c16:uniqueId val="{00000001-EFFB-4393-847E-EEEAAD037E0D}"/>
            </c:ext>
          </c:extLst>
        </c:ser>
        <c:ser>
          <c:idx val="2"/>
          <c:order val="2"/>
          <c:tx>
            <c:strRef>
              <c:f>Hoja1!$D$5</c:f>
              <c:strCache>
                <c:ptCount val="1"/>
              </c:strCache>
            </c:strRef>
          </c:tx>
          <c:spPr>
            <a:solidFill>
              <a:schemeClr val="accent3"/>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Hoja1!$D$6:$D$46</c:f>
            </c:numRef>
          </c:val>
          <c:extLst>
            <c:ext xmlns:c16="http://schemas.microsoft.com/office/drawing/2014/chart" uri="{C3380CC4-5D6E-409C-BE32-E72D297353CC}">
              <c16:uniqueId val="{00000002-EFFB-4393-847E-EEEAAD037E0D}"/>
            </c:ext>
          </c:extLst>
        </c:ser>
        <c:ser>
          <c:idx val="3"/>
          <c:order val="3"/>
          <c:tx>
            <c:strRef>
              <c:f>Hoja1!$E$5</c:f>
              <c:strCache>
                <c:ptCount val="1"/>
                <c:pt idx="0">
                  <c:v>BEM</c:v>
                </c:pt>
              </c:strCache>
            </c:strRef>
          </c:tx>
          <c:spPr>
            <a:solidFill>
              <a:schemeClr val="accent4"/>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Hoja1!$E$6:$E$46</c:f>
            </c:numRef>
          </c:val>
          <c:extLst>
            <c:ext xmlns:c16="http://schemas.microsoft.com/office/drawing/2014/chart" uri="{C3380CC4-5D6E-409C-BE32-E72D297353CC}">
              <c16:uniqueId val="{00000003-EFFB-4393-847E-EEEAAD037E0D}"/>
            </c:ext>
          </c:extLst>
        </c:ser>
        <c:ser>
          <c:idx val="4"/>
          <c:order val="4"/>
          <c:tx>
            <c:strRef>
              <c:f>Hoja1!$F$5</c:f>
              <c:strCache>
                <c:ptCount val="1"/>
              </c:strCache>
            </c:strRef>
          </c:tx>
          <c:spPr>
            <a:solidFill>
              <a:schemeClr val="accent5"/>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Hoja1!$F$6:$F$46</c:f>
            </c:numRef>
          </c:val>
          <c:extLst>
            <c:ext xmlns:c16="http://schemas.microsoft.com/office/drawing/2014/chart" uri="{C3380CC4-5D6E-409C-BE32-E72D297353CC}">
              <c16:uniqueId val="{00000004-EFFB-4393-847E-EEEAAD037E0D}"/>
            </c:ext>
          </c:extLst>
        </c:ser>
        <c:ser>
          <c:idx val="5"/>
          <c:order val="5"/>
          <c:tx>
            <c:strRef>
              <c:f>Hoja1!$G$5</c:f>
              <c:strCache>
                <c:ptCount val="1"/>
                <c:pt idx="0">
                  <c:v>DEP</c:v>
                </c:pt>
              </c:strCache>
            </c:strRef>
          </c:tx>
          <c:spPr>
            <a:solidFill>
              <a:schemeClr val="accent6"/>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Hoja1!$G$6:$G$46</c:f>
            </c:numRef>
          </c:val>
          <c:extLst>
            <c:ext xmlns:c16="http://schemas.microsoft.com/office/drawing/2014/chart" uri="{C3380CC4-5D6E-409C-BE32-E72D297353CC}">
              <c16:uniqueId val="{00000005-EFFB-4393-847E-EEEAAD037E0D}"/>
            </c:ext>
          </c:extLst>
        </c:ser>
        <c:ser>
          <c:idx val="6"/>
          <c:order val="6"/>
          <c:tx>
            <c:strRef>
              <c:f>Hoja1!$H$5</c:f>
              <c:strCache>
                <c:ptCount val="1"/>
                <c:pt idx="0">
                  <c:v>SICP</c:v>
                </c:pt>
              </c:strCache>
            </c:strRef>
          </c:tx>
          <c:spPr>
            <a:solidFill>
              <a:schemeClr val="accent1">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Hoja1!$H$6:$H$46</c:f>
            </c:numRef>
          </c:val>
          <c:extLst>
            <c:ext xmlns:c16="http://schemas.microsoft.com/office/drawing/2014/chart" uri="{C3380CC4-5D6E-409C-BE32-E72D297353CC}">
              <c16:uniqueId val="{00000006-EFFB-4393-847E-EEEAAD037E0D}"/>
            </c:ext>
          </c:extLst>
        </c:ser>
        <c:ser>
          <c:idx val="7"/>
          <c:order val="7"/>
          <c:tx>
            <c:strRef>
              <c:f>Hoja1!$I$5</c:f>
              <c:strCache>
                <c:ptCount val="1"/>
                <c:pt idx="0">
                  <c:v>Bonos fiscales</c:v>
                </c:pt>
              </c:strCache>
            </c:strRef>
          </c:tx>
          <c:spPr>
            <a:solidFill>
              <a:schemeClr val="accent2">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Hoja1!$I$6:$I$46</c:f>
            </c:numRef>
          </c:val>
          <c:extLst>
            <c:ext xmlns:c16="http://schemas.microsoft.com/office/drawing/2014/chart" uri="{C3380CC4-5D6E-409C-BE32-E72D297353CC}">
              <c16:uniqueId val="{00000007-EFFB-4393-847E-EEEAAD037E0D}"/>
            </c:ext>
          </c:extLst>
        </c:ser>
        <c:ser>
          <c:idx val="8"/>
          <c:order val="8"/>
          <c:tx>
            <c:strRef>
              <c:f>Hoja1!$J$5</c:f>
              <c:strCache>
                <c:ptCount val="1"/>
              </c:strCache>
            </c:strRef>
          </c:tx>
          <c:spPr>
            <a:solidFill>
              <a:schemeClr val="accent3">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Hoja1!$J$6:$J$46</c:f>
            </c:numRef>
          </c:val>
          <c:extLst>
            <c:ext xmlns:c16="http://schemas.microsoft.com/office/drawing/2014/chart" uri="{C3380CC4-5D6E-409C-BE32-E72D297353CC}">
              <c16:uniqueId val="{00000008-EFFB-4393-847E-EEEAAD037E0D}"/>
            </c:ext>
          </c:extLst>
        </c:ser>
        <c:ser>
          <c:idx val="9"/>
          <c:order val="9"/>
          <c:tx>
            <c:strRef>
              <c:f>Hoja1!$K$5</c:f>
              <c:strCache>
                <c:ptCount val="1"/>
                <c:pt idx="0">
                  <c:v>Total moneda nacional</c:v>
                </c:pt>
              </c:strCache>
            </c:strRef>
          </c:tx>
          <c:spPr>
            <a:solidFill>
              <a:schemeClr val="accent4">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Hoja1!$K$6:$K$46</c:f>
            </c:numRef>
          </c:val>
          <c:extLst>
            <c:ext xmlns:c16="http://schemas.microsoft.com/office/drawing/2014/chart" uri="{C3380CC4-5D6E-409C-BE32-E72D297353CC}">
              <c16:uniqueId val="{00000009-EFFB-4393-847E-EEEAAD037E0D}"/>
            </c:ext>
          </c:extLst>
        </c:ser>
        <c:ser>
          <c:idx val="10"/>
          <c:order val="10"/>
          <c:tx>
            <c:strRef>
              <c:f>Hoja1!$L$5</c:f>
              <c:strCache>
                <c:ptCount val="1"/>
                <c:pt idx="0">
                  <c:v>Total moneda extranjera</c:v>
                </c:pt>
              </c:strCache>
            </c:strRef>
          </c:tx>
          <c:spPr>
            <a:solidFill>
              <a:schemeClr val="accent5">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Hoja1!$L$6:$L$46</c:f>
            </c:numRef>
          </c:val>
          <c:extLst>
            <c:ext xmlns:c16="http://schemas.microsoft.com/office/drawing/2014/chart" uri="{C3380CC4-5D6E-409C-BE32-E72D297353CC}">
              <c16:uniqueId val="{0000000A-EFFB-4393-847E-EEEAAD037E0D}"/>
            </c:ext>
          </c:extLst>
        </c:ser>
        <c:ser>
          <c:idx val="11"/>
          <c:order val="11"/>
          <c:tx>
            <c:strRef>
              <c:f>Hoja1!$M$5</c:f>
              <c:strCache>
                <c:ptCount val="1"/>
                <c:pt idx="0">
                  <c:v>Total</c:v>
                </c:pt>
              </c:strCache>
            </c:strRef>
          </c:tx>
          <c:spPr>
            <a:solidFill>
              <a:schemeClr val="accent6">
                <a:lumMod val="6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Hoja1!$M$6:$M$46</c:f>
            </c:numRef>
          </c:val>
          <c:extLst>
            <c:ext xmlns:c16="http://schemas.microsoft.com/office/drawing/2014/chart" uri="{C3380CC4-5D6E-409C-BE32-E72D297353CC}">
              <c16:uniqueId val="{0000000B-EFFB-4393-847E-EEEAAD037E0D}"/>
            </c:ext>
          </c:extLst>
        </c:ser>
        <c:ser>
          <c:idx val="12"/>
          <c:order val="12"/>
          <c:tx>
            <c:strRef>
              <c:f>Hoja1!$N$5</c:f>
              <c:strCache>
                <c:ptCount val="1"/>
                <c:pt idx="0">
                  <c:v>Tipo de cambio referencia compra (último día del mes)</c:v>
                </c:pt>
              </c:strCache>
            </c:strRef>
          </c:tx>
          <c:spPr>
            <a:solidFill>
              <a:schemeClr val="accent1">
                <a:lumMod val="80000"/>
                <a:lumOff val="20000"/>
              </a:schemeClr>
            </a:solidFill>
            <a:ln>
              <a:noFill/>
            </a:ln>
            <a:effectLst/>
          </c:spPr>
          <c:invertIfNegative val="0"/>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Hoja1!$N$6:$N$46</c:f>
            </c:numRef>
          </c:val>
          <c:extLst>
            <c:ext xmlns:c16="http://schemas.microsoft.com/office/drawing/2014/chart" uri="{C3380CC4-5D6E-409C-BE32-E72D297353CC}">
              <c16:uniqueId val="{0000000C-EFFB-4393-847E-EEEAAD037E0D}"/>
            </c:ext>
          </c:extLst>
        </c:ser>
        <c:ser>
          <c:idx val="13"/>
          <c:order val="13"/>
          <c:tx>
            <c:strRef>
              <c:f>Hoja1!$O$5</c:f>
              <c:strCache>
                <c:ptCount val="1"/>
                <c:pt idx="0">
                  <c:v>MM $</c:v>
                </c:pt>
              </c:strCache>
            </c:strRef>
          </c:tx>
          <c:spPr>
            <a:solidFill>
              <a:srgbClr val="002060"/>
            </a:solidFill>
            <a:ln>
              <a:noFill/>
            </a:ln>
            <a:effectLst/>
          </c:spPr>
          <c:invertIfNegative val="0"/>
          <c:dLbls>
            <c:dLbl>
              <c:idx val="2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EFFB-4393-847E-EEEAAD037E0D}"/>
                </c:ext>
              </c:extLst>
            </c:dLbl>
            <c:dLbl>
              <c:idx val="40"/>
              <c:layout>
                <c:manualLayout>
                  <c:x val="1.0515247108305503E-3"/>
                  <c:y val="-2.06185608853317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EFFB-4393-847E-EEEAAD037E0D}"/>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70C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Hoja1!$O$6:$O$46</c:f>
              <c:numCache>
                <c:formatCode>#,##0</c:formatCode>
                <c:ptCount val="41"/>
                <c:pt idx="0">
                  <c:v>31080.968623423163</c:v>
                </c:pt>
                <c:pt idx="1">
                  <c:v>31141.408676232415</c:v>
                </c:pt>
                <c:pt idx="2">
                  <c:v>30441.363268934045</c:v>
                </c:pt>
                <c:pt idx="3">
                  <c:v>30675.510967673403</c:v>
                </c:pt>
                <c:pt idx="4">
                  <c:v>30846.74676243365</c:v>
                </c:pt>
                <c:pt idx="5">
                  <c:v>30858.870014563559</c:v>
                </c:pt>
                <c:pt idx="6">
                  <c:v>31317.149209738829</c:v>
                </c:pt>
                <c:pt idx="7">
                  <c:v>32101.084464484611</c:v>
                </c:pt>
                <c:pt idx="8">
                  <c:v>32264.668647787676</c:v>
                </c:pt>
                <c:pt idx="9">
                  <c:v>32349.43336199618</c:v>
                </c:pt>
                <c:pt idx="10">
                  <c:v>32538.983860777127</c:v>
                </c:pt>
                <c:pt idx="11">
                  <c:v>33334.856606881796</c:v>
                </c:pt>
                <c:pt idx="12">
                  <c:v>32944.649019088902</c:v>
                </c:pt>
                <c:pt idx="13">
                  <c:v>33746.674210159552</c:v>
                </c:pt>
                <c:pt idx="14">
                  <c:v>33970.904676671205</c:v>
                </c:pt>
                <c:pt idx="15">
                  <c:v>34197.350534932113</c:v>
                </c:pt>
                <c:pt idx="16">
                  <c:v>35012.418964250668</c:v>
                </c:pt>
                <c:pt idx="17">
                  <c:v>35185.169813325039</c:v>
                </c:pt>
                <c:pt idx="18">
                  <c:v>35791.804150679949</c:v>
                </c:pt>
                <c:pt idx="19">
                  <c:v>36081.629758634823</c:v>
                </c:pt>
                <c:pt idx="20">
                  <c:v>36099.336896909743</c:v>
                </c:pt>
                <c:pt idx="21">
                  <c:v>36236.336932701182</c:v>
                </c:pt>
                <c:pt idx="22">
                  <c:v>36540.405908352499</c:v>
                </c:pt>
                <c:pt idx="23">
                  <c:v>37162.602734901062</c:v>
                </c:pt>
                <c:pt idx="24">
                  <c:v>37141.838733915472</c:v>
                </c:pt>
                <c:pt idx="25">
                  <c:v>37350.493497857184</c:v>
                </c:pt>
                <c:pt idx="26">
                  <c:v>37694.134526014313</c:v>
                </c:pt>
                <c:pt idx="27">
                  <c:v>38136.485401350852</c:v>
                </c:pt>
                <c:pt idx="28">
                  <c:v>38412.682703864419</c:v>
                </c:pt>
                <c:pt idx="29">
                  <c:v>38840.323545935746</c:v>
                </c:pt>
                <c:pt idx="30">
                  <c:v>38132.537883628414</c:v>
                </c:pt>
                <c:pt idx="31">
                  <c:v>39210.74951062601</c:v>
                </c:pt>
                <c:pt idx="32">
                  <c:v>39491.002832358696</c:v>
                </c:pt>
                <c:pt idx="33">
                  <c:v>39982.110971932343</c:v>
                </c:pt>
                <c:pt idx="34">
                  <c:v>40029.520094584746</c:v>
                </c:pt>
                <c:pt idx="35">
                  <c:v>40267.016391925608</c:v>
                </c:pt>
                <c:pt idx="36">
                  <c:v>40266.349489743152</c:v>
                </c:pt>
                <c:pt idx="37">
                  <c:v>40672.59142909704</c:v>
                </c:pt>
                <c:pt idx="38">
                  <c:v>40652.599647206895</c:v>
                </c:pt>
                <c:pt idx="39">
                  <c:v>41642.389745503133</c:v>
                </c:pt>
                <c:pt idx="40">
                  <c:v>41452.063067666393</c:v>
                </c:pt>
              </c:numCache>
            </c:numRef>
          </c:val>
          <c:extLst>
            <c:ext xmlns:c16="http://schemas.microsoft.com/office/drawing/2014/chart" uri="{C3380CC4-5D6E-409C-BE32-E72D297353CC}">
              <c16:uniqueId val="{0000000F-EFFB-4393-847E-EEEAAD037E0D}"/>
            </c:ext>
          </c:extLst>
        </c:ser>
        <c:dLbls>
          <c:showLegendKey val="0"/>
          <c:showVal val="0"/>
          <c:showCatName val="0"/>
          <c:showSerName val="0"/>
          <c:showPercent val="0"/>
          <c:showBubbleSize val="0"/>
        </c:dLbls>
        <c:gapWidth val="219"/>
        <c:overlap val="-27"/>
        <c:axId val="162393952"/>
        <c:axId val="162394512"/>
        <c:extLst>
          <c:ext xmlns:c15="http://schemas.microsoft.com/office/drawing/2012/chart" uri="{02D57815-91ED-43cb-92C2-25804820EDAC}">
            <c15:filteredBarSeries>
              <c15:ser>
                <c:idx val="14"/>
                <c:order val="14"/>
                <c:tx>
                  <c:strRef>
                    <c:extLst>
                      <c:ext uri="{02D57815-91ED-43cb-92C2-25804820EDAC}">
                        <c15:formulaRef>
                          <c15:sqref>Hoja1!$P$5</c15:sqref>
                        </c15:formulaRef>
                      </c:ext>
                    </c:extLst>
                    <c:strCache>
                      <c:ptCount val="1"/>
                      <c:pt idx="0">
                        <c:v>Colones</c:v>
                      </c:pt>
                    </c:strCache>
                  </c:strRef>
                </c:tx>
                <c:spPr>
                  <a:solidFill>
                    <a:schemeClr val="accent3">
                      <a:lumMod val="80000"/>
                      <a:lumOff val="20000"/>
                    </a:schemeClr>
                  </a:solidFill>
                  <a:ln>
                    <a:noFill/>
                  </a:ln>
                  <a:effectLst/>
                </c:spPr>
                <c:invertIfNegative val="0"/>
                <c:cat>
                  <c:strRef>
                    <c:extLst>
                      <c:ext uri="{02D57815-91ED-43cb-92C2-25804820EDAC}">
                        <c15:formulaRef>
                          <c15:sqref>Hoja1!$A$6:$A$46</c15:sqref>
                        </c15:formulaRef>
                      </c:ext>
                    </c:extLst>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extLst>
                      <c:ext uri="{02D57815-91ED-43cb-92C2-25804820EDAC}">
                        <c15:formulaRef>
                          <c15:sqref>Hoja1!$P$6:$P$46</c15:sqref>
                        </c15:formulaRef>
                      </c:ext>
                    </c:extLst>
                    <c:numCache>
                      <c:formatCode>0.0%</c:formatCode>
                      <c:ptCount val="41"/>
                      <c:pt idx="0">
                        <c:v>0.68439101282651205</c:v>
                      </c:pt>
                      <c:pt idx="1">
                        <c:v>0.68829659696162382</c:v>
                      </c:pt>
                      <c:pt idx="2">
                        <c:v>0.66652653467101497</c:v>
                      </c:pt>
                      <c:pt idx="3">
                        <c:v>0.66252678523428599</c:v>
                      </c:pt>
                      <c:pt idx="4">
                        <c:v>0.66131011720731525</c:v>
                      </c:pt>
                      <c:pt idx="5">
                        <c:v>0.65596526414807788</c:v>
                      </c:pt>
                      <c:pt idx="6">
                        <c:v>0.65858797150878878</c:v>
                      </c:pt>
                      <c:pt idx="7">
                        <c:v>0.66051201258512682</c:v>
                      </c:pt>
                      <c:pt idx="8">
                        <c:v>0.65994939405768871</c:v>
                      </c:pt>
                      <c:pt idx="9">
                        <c:v>0.66403977920442259</c:v>
                      </c:pt>
                      <c:pt idx="10">
                        <c:v>0.66847794914086234</c:v>
                      </c:pt>
                      <c:pt idx="11">
                        <c:v>0.66805815905734822</c:v>
                      </c:pt>
                      <c:pt idx="12">
                        <c:v>0.67468083117704769</c:v>
                      </c:pt>
                      <c:pt idx="13">
                        <c:v>0.67776722799556077</c:v>
                      </c:pt>
                      <c:pt idx="14">
                        <c:v>0.67511796042479166</c:v>
                      </c:pt>
                      <c:pt idx="15">
                        <c:v>0.67899191127074043</c:v>
                      </c:pt>
                      <c:pt idx="16">
                        <c:v>0.67700491175174382</c:v>
                      </c:pt>
                      <c:pt idx="17">
                        <c:v>0.68146857577077191</c:v>
                      </c:pt>
                      <c:pt idx="18">
                        <c:v>0.68724191659821188</c:v>
                      </c:pt>
                      <c:pt idx="19">
                        <c:v>0.69212771730866374</c:v>
                      </c:pt>
                      <c:pt idx="20">
                        <c:v>0.69706268658203441</c:v>
                      </c:pt>
                      <c:pt idx="21">
                        <c:v>0.6973823279538367</c:v>
                      </c:pt>
                      <c:pt idx="22">
                        <c:v>0.69747447690607711</c:v>
                      </c:pt>
                      <c:pt idx="23">
                        <c:v>0.69466749788539017</c:v>
                      </c:pt>
                      <c:pt idx="24">
                        <c:v>0.69166912347734999</c:v>
                      </c:pt>
                      <c:pt idx="25">
                        <c:v>0.69384160702560616</c:v>
                      </c:pt>
                      <c:pt idx="26">
                        <c:v>0.69162364437579316</c:v>
                      </c:pt>
                      <c:pt idx="27">
                        <c:v>0.68541553281776779</c:v>
                      </c:pt>
                      <c:pt idx="28">
                        <c:v>0.68407711539432114</c:v>
                      </c:pt>
                      <c:pt idx="29">
                        <c:v>0.68618719932807815</c:v>
                      </c:pt>
                      <c:pt idx="30">
                        <c:v>0.68280252472044034</c:v>
                      </c:pt>
                      <c:pt idx="31">
                        <c:v>0.67708736832125438</c:v>
                      </c:pt>
                      <c:pt idx="32">
                        <c:v>0.67189790826209728</c:v>
                      </c:pt>
                      <c:pt idx="33">
                        <c:v>0.67184211997145205</c:v>
                      </c:pt>
                      <c:pt idx="34">
                        <c:v>0.66815221598390317</c:v>
                      </c:pt>
                      <c:pt idx="35">
                        <c:v>0.66817086289474414</c:v>
                      </c:pt>
                      <c:pt idx="36">
                        <c:v>0.66911922985761396</c:v>
                      </c:pt>
                      <c:pt idx="37">
                        <c:v>0.66408029802459689</c:v>
                      </c:pt>
                      <c:pt idx="38">
                        <c:v>0.65571651546687382</c:v>
                      </c:pt>
                      <c:pt idx="39">
                        <c:v>0.65647429396850576</c:v>
                      </c:pt>
                      <c:pt idx="40">
                        <c:v>0.65317928252563906</c:v>
                      </c:pt>
                    </c:numCache>
                  </c:numRef>
                </c:val>
                <c:extLst>
                  <c:ext xmlns:c16="http://schemas.microsoft.com/office/drawing/2014/chart" uri="{C3380CC4-5D6E-409C-BE32-E72D297353CC}">
                    <c16:uniqueId val="{00000015-EFFB-4393-847E-EEEAAD037E0D}"/>
                  </c:ext>
                </c:extLst>
              </c15:ser>
            </c15:filteredBarSeries>
          </c:ext>
        </c:extLst>
      </c:barChart>
      <c:lineChart>
        <c:grouping val="standard"/>
        <c:varyColors val="0"/>
        <c:ser>
          <c:idx val="15"/>
          <c:order val="15"/>
          <c:tx>
            <c:strRef>
              <c:f>Hoja1!$Q$5</c:f>
              <c:strCache>
                <c:ptCount val="1"/>
                <c:pt idx="0">
                  <c:v>% $</c:v>
                </c:pt>
              </c:strCache>
            </c:strRef>
          </c:tx>
          <c:spPr>
            <a:ln w="63500" cap="rnd">
              <a:solidFill>
                <a:schemeClr val="accent4">
                  <a:lumMod val="80000"/>
                  <a:lumOff val="20000"/>
                </a:schemeClr>
              </a:solidFill>
              <a:round/>
            </a:ln>
            <a:effectLst/>
          </c:spPr>
          <c:marker>
            <c:symbol val="none"/>
          </c:marker>
          <c:dLbls>
            <c:dLbl>
              <c:idx val="0"/>
              <c:layout>
                <c:manualLayout>
                  <c:x val="-2.4185068349106213E-2"/>
                  <c:y val="-0.172680447414653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FFB-4393-847E-EEEAAD037E0D}"/>
                </c:ext>
              </c:extLst>
            </c:dLbl>
            <c:dLbl>
              <c:idx val="5"/>
              <c:layout>
                <c:manualLayout>
                  <c:x val="-1.156677181913777E-2"/>
                  <c:y val="-4.38144418813300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FFB-4393-847E-EEEAAD037E0D}"/>
                </c:ext>
              </c:extLst>
            </c:dLbl>
            <c:dLbl>
              <c:idx val="21"/>
              <c:layout>
                <c:manualLayout>
                  <c:x val="-3.3648790746582544E-2"/>
                  <c:y val="5.15464022133294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EFFB-4393-847E-EEEAAD037E0D}"/>
                </c:ext>
              </c:extLst>
            </c:dLbl>
            <c:dLbl>
              <c:idx val="40"/>
              <c:tx>
                <c:rich>
                  <a:bodyPr/>
                  <a:lstStyle/>
                  <a:p>
                    <a:fld id="{6227C855-1190-485E-AE1D-BD1B4283C897}" type="VALUE">
                      <a:rPr lang="en-US" smtClean="0"/>
                      <a:pPr/>
                      <a:t>[VALUE]</a:t>
                    </a:fld>
                    <a:endParaRPr lang="es-C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EFFB-4393-847E-EEEAAD037E0D}"/>
                </c:ext>
              </c:extLst>
            </c:dLbl>
            <c:spPr>
              <a:solidFill>
                <a:schemeClr val="bg1"/>
              </a:solid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Hoja1!$A$6:$A$46</c:f>
              <c:strCache>
                <c:ptCount val="41"/>
                <c:pt idx="0">
                  <c:v>Diciembre/2013</c:v>
                </c:pt>
                <c:pt idx="1">
                  <c:v>Enero/2014</c:v>
                </c:pt>
                <c:pt idx="2">
                  <c:v>Febrero/2014</c:v>
                </c:pt>
                <c:pt idx="3">
                  <c:v>Marzo/2014</c:v>
                </c:pt>
                <c:pt idx="4">
                  <c:v>Abril/2014</c:v>
                </c:pt>
                <c:pt idx="5">
                  <c:v>Mayo/2014</c:v>
                </c:pt>
                <c:pt idx="6">
                  <c:v>Junio/2014</c:v>
                </c:pt>
                <c:pt idx="7">
                  <c:v>Julio/2014</c:v>
                </c:pt>
                <c:pt idx="8">
                  <c:v>Agosto/2014</c:v>
                </c:pt>
                <c:pt idx="9">
                  <c:v>Septiembre/2014</c:v>
                </c:pt>
                <c:pt idx="10">
                  <c:v>Octubre/2014</c:v>
                </c:pt>
                <c:pt idx="11">
                  <c:v>Noviembre/2014</c:v>
                </c:pt>
                <c:pt idx="12">
                  <c:v>Diciembre/2014</c:v>
                </c:pt>
                <c:pt idx="13">
                  <c:v>Enero/2015</c:v>
                </c:pt>
                <c:pt idx="14">
                  <c:v>Febrero/2015</c:v>
                </c:pt>
                <c:pt idx="15">
                  <c:v>Marzo/2015</c:v>
                </c:pt>
                <c:pt idx="16">
                  <c:v>Abril/2015</c:v>
                </c:pt>
                <c:pt idx="17">
                  <c:v>Mayo/2015</c:v>
                </c:pt>
                <c:pt idx="18">
                  <c:v>Junio/2015</c:v>
                </c:pt>
                <c:pt idx="19">
                  <c:v>Julio/2015</c:v>
                </c:pt>
                <c:pt idx="20">
                  <c:v>Agosto/2015</c:v>
                </c:pt>
                <c:pt idx="21">
                  <c:v>Septiembre/2015</c:v>
                </c:pt>
                <c:pt idx="22">
                  <c:v>Octubre/2015</c:v>
                </c:pt>
                <c:pt idx="23">
                  <c:v>Noviembre/2015</c:v>
                </c:pt>
                <c:pt idx="24">
                  <c:v>Diciembre/2015</c:v>
                </c:pt>
                <c:pt idx="25">
                  <c:v>Enero/2016</c:v>
                </c:pt>
                <c:pt idx="26">
                  <c:v>Febrero/2016</c:v>
                </c:pt>
                <c:pt idx="27">
                  <c:v>Marzo/2016</c:v>
                </c:pt>
                <c:pt idx="28">
                  <c:v>Abril/2016</c:v>
                </c:pt>
                <c:pt idx="29">
                  <c:v>Mayo/2016</c:v>
                </c:pt>
                <c:pt idx="30">
                  <c:v>Junio/2016</c:v>
                </c:pt>
                <c:pt idx="31">
                  <c:v>Julio/2016</c:v>
                </c:pt>
                <c:pt idx="32">
                  <c:v>Agosto/2016</c:v>
                </c:pt>
                <c:pt idx="33">
                  <c:v>Septiembre/2016</c:v>
                </c:pt>
                <c:pt idx="34">
                  <c:v>Octubre/2016</c:v>
                </c:pt>
                <c:pt idx="35">
                  <c:v>Noviembre/2016</c:v>
                </c:pt>
                <c:pt idx="36">
                  <c:v>Diciembre/2016</c:v>
                </c:pt>
                <c:pt idx="37">
                  <c:v>Enero/2017</c:v>
                </c:pt>
                <c:pt idx="38">
                  <c:v>Febrero/2017</c:v>
                </c:pt>
                <c:pt idx="39">
                  <c:v>Marzo/2017</c:v>
                </c:pt>
                <c:pt idx="40">
                  <c:v>Abril/2017</c:v>
                </c:pt>
              </c:strCache>
            </c:strRef>
          </c:cat>
          <c:val>
            <c:numRef>
              <c:f>Hoja1!$Q$6:$Q$46</c:f>
              <c:numCache>
                <c:formatCode>0.0%</c:formatCode>
                <c:ptCount val="41"/>
                <c:pt idx="0">
                  <c:v>0.31560898717348795</c:v>
                </c:pt>
                <c:pt idx="1">
                  <c:v>0.31170340303837618</c:v>
                </c:pt>
                <c:pt idx="2">
                  <c:v>0.33347346532898503</c:v>
                </c:pt>
                <c:pt idx="3">
                  <c:v>0.33747321476571401</c:v>
                </c:pt>
                <c:pt idx="4">
                  <c:v>0.33868988279268475</c:v>
                </c:pt>
                <c:pt idx="5">
                  <c:v>0.34403473585192212</c:v>
                </c:pt>
                <c:pt idx="6">
                  <c:v>0.34141202849121122</c:v>
                </c:pt>
                <c:pt idx="7">
                  <c:v>0.33948798741487318</c:v>
                </c:pt>
                <c:pt idx="8">
                  <c:v>0.34005060594231129</c:v>
                </c:pt>
                <c:pt idx="9">
                  <c:v>0.33596022079557741</c:v>
                </c:pt>
                <c:pt idx="10">
                  <c:v>0.33152205085913766</c:v>
                </c:pt>
                <c:pt idx="11">
                  <c:v>0.33194184094265178</c:v>
                </c:pt>
                <c:pt idx="12">
                  <c:v>0.32531916882295231</c:v>
                </c:pt>
                <c:pt idx="13">
                  <c:v>0.32223277200443923</c:v>
                </c:pt>
                <c:pt idx="14">
                  <c:v>0.32488203957520834</c:v>
                </c:pt>
                <c:pt idx="15">
                  <c:v>0.32100808872925957</c:v>
                </c:pt>
                <c:pt idx="16">
                  <c:v>0.32299508824825618</c:v>
                </c:pt>
                <c:pt idx="17">
                  <c:v>0.31853142422922809</c:v>
                </c:pt>
                <c:pt idx="18">
                  <c:v>0.31275808340178812</c:v>
                </c:pt>
                <c:pt idx="19">
                  <c:v>0.30787228269133626</c:v>
                </c:pt>
                <c:pt idx="20">
                  <c:v>0.30293731341796559</c:v>
                </c:pt>
                <c:pt idx="21">
                  <c:v>0.3026176720461633</c:v>
                </c:pt>
                <c:pt idx="22">
                  <c:v>0.30252552309392289</c:v>
                </c:pt>
                <c:pt idx="23">
                  <c:v>0.30533250211460983</c:v>
                </c:pt>
                <c:pt idx="24">
                  <c:v>0.30833087652265001</c:v>
                </c:pt>
                <c:pt idx="25">
                  <c:v>0.30615839297439384</c:v>
                </c:pt>
                <c:pt idx="26">
                  <c:v>0.30837635562420684</c:v>
                </c:pt>
                <c:pt idx="27">
                  <c:v>0.31458446718223221</c:v>
                </c:pt>
                <c:pt idx="28">
                  <c:v>0.31592288460567886</c:v>
                </c:pt>
                <c:pt idx="29">
                  <c:v>0.31381280067192185</c:v>
                </c:pt>
                <c:pt idx="30">
                  <c:v>0.31719747527955966</c:v>
                </c:pt>
                <c:pt idx="31">
                  <c:v>0.32291263167874562</c:v>
                </c:pt>
                <c:pt idx="32">
                  <c:v>0.32810209173790272</c:v>
                </c:pt>
                <c:pt idx="33">
                  <c:v>0.32815788002854795</c:v>
                </c:pt>
                <c:pt idx="34">
                  <c:v>0.33184778401609683</c:v>
                </c:pt>
                <c:pt idx="35">
                  <c:v>0.33182913710525586</c:v>
                </c:pt>
                <c:pt idx="36">
                  <c:v>0.33088077014238604</c:v>
                </c:pt>
                <c:pt idx="37">
                  <c:v>0.33591970197540311</c:v>
                </c:pt>
                <c:pt idx="38">
                  <c:v>0.34428348453312618</c:v>
                </c:pt>
                <c:pt idx="39">
                  <c:v>0.34352570603149424</c:v>
                </c:pt>
                <c:pt idx="40">
                  <c:v>0.34682071747436094</c:v>
                </c:pt>
              </c:numCache>
            </c:numRef>
          </c:val>
          <c:smooth val="0"/>
          <c:extLst>
            <c:ext xmlns:c16="http://schemas.microsoft.com/office/drawing/2014/chart" uri="{C3380CC4-5D6E-409C-BE32-E72D297353CC}">
              <c16:uniqueId val="{00000014-EFFB-4393-847E-EEEAAD037E0D}"/>
            </c:ext>
          </c:extLst>
        </c:ser>
        <c:dLbls>
          <c:showLegendKey val="0"/>
          <c:showVal val="0"/>
          <c:showCatName val="0"/>
          <c:showSerName val="0"/>
          <c:showPercent val="0"/>
          <c:showBubbleSize val="0"/>
        </c:dLbls>
        <c:marker val="1"/>
        <c:smooth val="0"/>
        <c:axId val="162395632"/>
        <c:axId val="162395072"/>
      </c:lineChart>
      <c:catAx>
        <c:axId val="1623939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70C0"/>
                </a:solidFill>
                <a:latin typeface="Ge inspira"/>
                <a:ea typeface="+mn-ea"/>
                <a:cs typeface="+mn-cs"/>
              </a:defRPr>
            </a:pPr>
            <a:endParaRPr lang="es-CR"/>
          </a:p>
        </c:txPr>
        <c:crossAx val="162394512"/>
        <c:crosses val="autoZero"/>
        <c:auto val="1"/>
        <c:lblAlgn val="ctr"/>
        <c:lblOffset val="100"/>
        <c:noMultiLvlLbl val="0"/>
      </c:catAx>
      <c:valAx>
        <c:axId val="16239451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70C0"/>
                </a:solidFill>
                <a:latin typeface="Ge inspira"/>
                <a:ea typeface="+mn-ea"/>
                <a:cs typeface="+mn-cs"/>
              </a:defRPr>
            </a:pPr>
            <a:endParaRPr lang="es-CR"/>
          </a:p>
        </c:txPr>
        <c:crossAx val="162393952"/>
        <c:crosses val="autoZero"/>
        <c:crossBetween val="between"/>
      </c:valAx>
      <c:valAx>
        <c:axId val="162395072"/>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rgbClr val="0070C0"/>
                </a:solidFill>
                <a:latin typeface="Ge inspira"/>
                <a:ea typeface="+mn-ea"/>
                <a:cs typeface="+mn-cs"/>
              </a:defRPr>
            </a:pPr>
            <a:endParaRPr lang="es-CR"/>
          </a:p>
        </c:txPr>
        <c:crossAx val="162395632"/>
        <c:crosses val="max"/>
        <c:crossBetween val="between"/>
      </c:valAx>
      <c:catAx>
        <c:axId val="162395632"/>
        <c:scaling>
          <c:orientation val="minMax"/>
        </c:scaling>
        <c:delete val="1"/>
        <c:axPos val="b"/>
        <c:numFmt formatCode="General" sourceLinked="1"/>
        <c:majorTickMark val="none"/>
        <c:minorTickMark val="none"/>
        <c:tickLblPos val="nextTo"/>
        <c:crossAx val="1623950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Hoja1!$B$5</c:f>
              <c:strCache>
                <c:ptCount val="1"/>
                <c:pt idx="0">
                  <c:v>Compra</c:v>
                </c:pt>
              </c:strCache>
            </c:strRef>
          </c:tx>
          <c:spPr>
            <a:ln w="38100" cap="rnd">
              <a:solidFill>
                <a:schemeClr val="accent1"/>
              </a:solidFill>
              <a:round/>
            </a:ln>
            <a:effectLst/>
          </c:spPr>
          <c:marker>
            <c:symbol val="none"/>
          </c:marker>
          <c:dLbls>
            <c:dLbl>
              <c:idx val="0"/>
              <c:layout>
                <c:manualLayout>
                  <c:x val="-2.1874999999999999E-2"/>
                  <c:y val="9.72850678733032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93-4579-B25A-FB9B9F06517D}"/>
                </c:ext>
              </c:extLst>
            </c:dLbl>
            <c:dLbl>
              <c:idx val="228"/>
              <c:layout>
                <c:manualLayout>
                  <c:x val="-4.1666666666666666E-3"/>
                  <c:y val="1.809954751131221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093-4579-B25A-FB9B9F06517D}"/>
                </c:ext>
              </c:extLst>
            </c:dLbl>
            <c:dLbl>
              <c:idx val="712"/>
              <c:layout>
                <c:manualLayout>
                  <c:x val="-5.2083333333334094E-3"/>
                  <c:y val="2.9411764705882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093-4579-B25A-FB9B9F06517D}"/>
                </c:ext>
              </c:extLst>
            </c:dLbl>
            <c:dLbl>
              <c:idx val="1157"/>
              <c:layout>
                <c:manualLayout>
                  <c:x val="0"/>
                  <c:y val="0.14479638009049775"/>
                </c:manualLayout>
              </c:layout>
              <c:tx>
                <c:rich>
                  <a:bodyPr/>
                  <a:lstStyle/>
                  <a:p>
                    <a:r>
                      <a:rPr lang="en-US" dirty="0"/>
                      <a:t>571.5</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093-4579-B25A-FB9B9F06517D}"/>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rgbClr val="0070C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Hoja1!$A$6:$A$1163</c:f>
              <c:strCache>
                <c:ptCount val="1158"/>
                <c:pt idx="0">
                  <c:v>8 May 2014</c:v>
                </c:pt>
                <c:pt idx="1">
                  <c:v>9 May 2014</c:v>
                </c:pt>
                <c:pt idx="2">
                  <c:v>10 May 2014</c:v>
                </c:pt>
                <c:pt idx="3">
                  <c:v>11 May 2014</c:v>
                </c:pt>
                <c:pt idx="4">
                  <c:v>12 May 2014</c:v>
                </c:pt>
                <c:pt idx="5">
                  <c:v>13 May 2014</c:v>
                </c:pt>
                <c:pt idx="6">
                  <c:v>14 May 2014</c:v>
                </c:pt>
                <c:pt idx="7">
                  <c:v>15 May 2014</c:v>
                </c:pt>
                <c:pt idx="8">
                  <c:v>16 May 2014</c:v>
                </c:pt>
                <c:pt idx="9">
                  <c:v>17 May 2014</c:v>
                </c:pt>
                <c:pt idx="10">
                  <c:v>18 May 2014</c:v>
                </c:pt>
                <c:pt idx="11">
                  <c:v>19 May 2014</c:v>
                </c:pt>
                <c:pt idx="12">
                  <c:v>20 May 2014</c:v>
                </c:pt>
                <c:pt idx="13">
                  <c:v>21 May 2014</c:v>
                </c:pt>
                <c:pt idx="14">
                  <c:v>22 May 2014</c:v>
                </c:pt>
                <c:pt idx="15">
                  <c:v>23 May 2014</c:v>
                </c:pt>
                <c:pt idx="16">
                  <c:v>24 May 2014</c:v>
                </c:pt>
                <c:pt idx="17">
                  <c:v>25 May 2014</c:v>
                </c:pt>
                <c:pt idx="18">
                  <c:v>26 May 2014</c:v>
                </c:pt>
                <c:pt idx="19">
                  <c:v>27 May 2014</c:v>
                </c:pt>
                <c:pt idx="20">
                  <c:v>28 May 2014</c:v>
                </c:pt>
                <c:pt idx="21">
                  <c:v>29 May 2014</c:v>
                </c:pt>
                <c:pt idx="22">
                  <c:v>30 May 2014</c:v>
                </c:pt>
                <c:pt idx="23">
                  <c:v>31 May 2014</c:v>
                </c:pt>
                <c:pt idx="24">
                  <c:v>1 Jun 2014</c:v>
                </c:pt>
                <c:pt idx="25">
                  <c:v>2 Jun 2014</c:v>
                </c:pt>
                <c:pt idx="26">
                  <c:v>3 Jun 2014</c:v>
                </c:pt>
                <c:pt idx="27">
                  <c:v>4 Jun 2014</c:v>
                </c:pt>
                <c:pt idx="28">
                  <c:v>5 Jun 2014</c:v>
                </c:pt>
                <c:pt idx="29">
                  <c:v>6 Jun 2014</c:v>
                </c:pt>
                <c:pt idx="30">
                  <c:v>7 Jun 2014</c:v>
                </c:pt>
                <c:pt idx="31">
                  <c:v>8 Jun 2014</c:v>
                </c:pt>
                <c:pt idx="32">
                  <c:v>9 Jun 2014</c:v>
                </c:pt>
                <c:pt idx="33">
                  <c:v>10 Jun 2014</c:v>
                </c:pt>
                <c:pt idx="34">
                  <c:v>11 Jun 2014</c:v>
                </c:pt>
                <c:pt idx="35">
                  <c:v>12 Jun 2014</c:v>
                </c:pt>
                <c:pt idx="36">
                  <c:v>13 Jun 2014</c:v>
                </c:pt>
                <c:pt idx="37">
                  <c:v>14 Jun 2014</c:v>
                </c:pt>
                <c:pt idx="38">
                  <c:v>15 Jun 2014</c:v>
                </c:pt>
                <c:pt idx="39">
                  <c:v>16 Jun 2014</c:v>
                </c:pt>
                <c:pt idx="40">
                  <c:v>17 Jun 2014</c:v>
                </c:pt>
                <c:pt idx="41">
                  <c:v>18 Jun 2014</c:v>
                </c:pt>
                <c:pt idx="42">
                  <c:v>19 Jun 2014</c:v>
                </c:pt>
                <c:pt idx="43">
                  <c:v>20 Jun 2014</c:v>
                </c:pt>
                <c:pt idx="44">
                  <c:v>21 Jun 2014</c:v>
                </c:pt>
                <c:pt idx="45">
                  <c:v>22 Jun 2014</c:v>
                </c:pt>
                <c:pt idx="46">
                  <c:v>23 Jun 2014</c:v>
                </c:pt>
                <c:pt idx="47">
                  <c:v>24 Jun 2014</c:v>
                </c:pt>
                <c:pt idx="48">
                  <c:v>25 Jun 2014</c:v>
                </c:pt>
                <c:pt idx="49">
                  <c:v>26 Jun 2014</c:v>
                </c:pt>
                <c:pt idx="50">
                  <c:v>27 Jun 2014</c:v>
                </c:pt>
                <c:pt idx="51">
                  <c:v>28 Jun 2014</c:v>
                </c:pt>
                <c:pt idx="52">
                  <c:v>29 Jun 2014</c:v>
                </c:pt>
                <c:pt idx="53">
                  <c:v>30 Jun 2014</c:v>
                </c:pt>
                <c:pt idx="54">
                  <c:v>1 Jul 2014</c:v>
                </c:pt>
                <c:pt idx="55">
                  <c:v>2 Jul 2014</c:v>
                </c:pt>
                <c:pt idx="56">
                  <c:v>3 Jul 2014</c:v>
                </c:pt>
                <c:pt idx="57">
                  <c:v>4 Jul 2014</c:v>
                </c:pt>
                <c:pt idx="58">
                  <c:v>5 Jul 2014</c:v>
                </c:pt>
                <c:pt idx="59">
                  <c:v>6 Jul 2014</c:v>
                </c:pt>
                <c:pt idx="60">
                  <c:v>7 Jul 2014</c:v>
                </c:pt>
                <c:pt idx="61">
                  <c:v>8 Jul 2014</c:v>
                </c:pt>
                <c:pt idx="62">
                  <c:v>9 Jul 2014</c:v>
                </c:pt>
                <c:pt idx="63">
                  <c:v>10 Jul 2014</c:v>
                </c:pt>
                <c:pt idx="64">
                  <c:v>11 Jul 2014</c:v>
                </c:pt>
                <c:pt idx="65">
                  <c:v>12 Jul 2014</c:v>
                </c:pt>
                <c:pt idx="66">
                  <c:v>13 Jul 2014</c:v>
                </c:pt>
                <c:pt idx="67">
                  <c:v>14 Jul 2014</c:v>
                </c:pt>
                <c:pt idx="68">
                  <c:v>15 Jul 2014</c:v>
                </c:pt>
                <c:pt idx="69">
                  <c:v>16 Jul 2014</c:v>
                </c:pt>
                <c:pt idx="70">
                  <c:v>17 Jul 2014</c:v>
                </c:pt>
                <c:pt idx="71">
                  <c:v>18 Jul 2014</c:v>
                </c:pt>
                <c:pt idx="72">
                  <c:v>19 Jul 2014</c:v>
                </c:pt>
                <c:pt idx="73">
                  <c:v>20 Jul 2014</c:v>
                </c:pt>
                <c:pt idx="74">
                  <c:v>21 Jul 2014</c:v>
                </c:pt>
                <c:pt idx="75">
                  <c:v>22 Jul 2014</c:v>
                </c:pt>
                <c:pt idx="76">
                  <c:v>23 Jul 2014</c:v>
                </c:pt>
                <c:pt idx="77">
                  <c:v>24 Jul 2014</c:v>
                </c:pt>
                <c:pt idx="78">
                  <c:v>25 Jul 2014</c:v>
                </c:pt>
                <c:pt idx="79">
                  <c:v>26 Jul 2014</c:v>
                </c:pt>
                <c:pt idx="80">
                  <c:v>27 Jul 2014</c:v>
                </c:pt>
                <c:pt idx="81">
                  <c:v>28 Jul 2014</c:v>
                </c:pt>
                <c:pt idx="82">
                  <c:v>29 Jul 2014</c:v>
                </c:pt>
                <c:pt idx="83">
                  <c:v>30 Jul 2014</c:v>
                </c:pt>
                <c:pt idx="84">
                  <c:v>31 Jul 2014</c:v>
                </c:pt>
                <c:pt idx="85">
                  <c:v>1 Ago 2014</c:v>
                </c:pt>
                <c:pt idx="86">
                  <c:v>2 Ago 2014</c:v>
                </c:pt>
                <c:pt idx="87">
                  <c:v>3 Ago 2014</c:v>
                </c:pt>
                <c:pt idx="88">
                  <c:v>4 Ago 2014</c:v>
                </c:pt>
                <c:pt idx="89">
                  <c:v>5 Ago 2014</c:v>
                </c:pt>
                <c:pt idx="90">
                  <c:v>6 Ago 2014</c:v>
                </c:pt>
                <c:pt idx="91">
                  <c:v>7 Ago 2014</c:v>
                </c:pt>
                <c:pt idx="92">
                  <c:v>8 Ago 2014</c:v>
                </c:pt>
                <c:pt idx="93">
                  <c:v>9 Ago 2014</c:v>
                </c:pt>
                <c:pt idx="94">
                  <c:v>10 Ago 2014</c:v>
                </c:pt>
                <c:pt idx="95">
                  <c:v>11 Ago 2014</c:v>
                </c:pt>
                <c:pt idx="96">
                  <c:v>12 Ago 2014</c:v>
                </c:pt>
                <c:pt idx="97">
                  <c:v>13 Ago 2014</c:v>
                </c:pt>
                <c:pt idx="98">
                  <c:v>14 Ago 2014</c:v>
                </c:pt>
                <c:pt idx="99">
                  <c:v>15 Ago 2014</c:v>
                </c:pt>
                <c:pt idx="100">
                  <c:v>16 Ago 2014</c:v>
                </c:pt>
                <c:pt idx="101">
                  <c:v>17 Ago 2014</c:v>
                </c:pt>
                <c:pt idx="102">
                  <c:v>18 Ago 2014</c:v>
                </c:pt>
                <c:pt idx="103">
                  <c:v>19 Ago 2014</c:v>
                </c:pt>
                <c:pt idx="104">
                  <c:v>20 Ago 2014</c:v>
                </c:pt>
                <c:pt idx="105">
                  <c:v>21 Ago 2014</c:v>
                </c:pt>
                <c:pt idx="106">
                  <c:v>22 Ago 2014</c:v>
                </c:pt>
                <c:pt idx="107">
                  <c:v>23 Ago 2014</c:v>
                </c:pt>
                <c:pt idx="108">
                  <c:v>24 Ago 2014</c:v>
                </c:pt>
                <c:pt idx="109">
                  <c:v>25 Ago 2014</c:v>
                </c:pt>
                <c:pt idx="110">
                  <c:v>26 Ago 2014</c:v>
                </c:pt>
                <c:pt idx="111">
                  <c:v>27 Ago 2014</c:v>
                </c:pt>
                <c:pt idx="112">
                  <c:v>28 Ago 2014</c:v>
                </c:pt>
                <c:pt idx="113">
                  <c:v>29 Ago 2014</c:v>
                </c:pt>
                <c:pt idx="114">
                  <c:v>30 Ago 2014</c:v>
                </c:pt>
                <c:pt idx="115">
                  <c:v>31 Ago 2014</c:v>
                </c:pt>
                <c:pt idx="116">
                  <c:v>1 Set 2014</c:v>
                </c:pt>
                <c:pt idx="117">
                  <c:v>2 Set 2014</c:v>
                </c:pt>
                <c:pt idx="118">
                  <c:v>3 Set 2014</c:v>
                </c:pt>
                <c:pt idx="119">
                  <c:v>4 Set 2014</c:v>
                </c:pt>
                <c:pt idx="120">
                  <c:v>5 Set 2014</c:v>
                </c:pt>
                <c:pt idx="121">
                  <c:v>6 Set 2014</c:v>
                </c:pt>
                <c:pt idx="122">
                  <c:v>7 Set 2014</c:v>
                </c:pt>
                <c:pt idx="123">
                  <c:v>8 Set 2014</c:v>
                </c:pt>
                <c:pt idx="124">
                  <c:v>9 Set 2014</c:v>
                </c:pt>
                <c:pt idx="125">
                  <c:v>10 Set 2014</c:v>
                </c:pt>
                <c:pt idx="126">
                  <c:v>11 Set 2014</c:v>
                </c:pt>
                <c:pt idx="127">
                  <c:v>12 Set 2014</c:v>
                </c:pt>
                <c:pt idx="128">
                  <c:v>13 Set 2014</c:v>
                </c:pt>
                <c:pt idx="129">
                  <c:v>14 Set 2014</c:v>
                </c:pt>
                <c:pt idx="130">
                  <c:v>15 Set 2014</c:v>
                </c:pt>
                <c:pt idx="131">
                  <c:v>16 Set 2014</c:v>
                </c:pt>
                <c:pt idx="132">
                  <c:v>17 Set 2014</c:v>
                </c:pt>
                <c:pt idx="133">
                  <c:v>18 Set 2014</c:v>
                </c:pt>
                <c:pt idx="134">
                  <c:v>19 Set 2014</c:v>
                </c:pt>
                <c:pt idx="135">
                  <c:v>20 Set 2014</c:v>
                </c:pt>
                <c:pt idx="136">
                  <c:v>21 Set 2014</c:v>
                </c:pt>
                <c:pt idx="137">
                  <c:v>22 Set 2014</c:v>
                </c:pt>
                <c:pt idx="138">
                  <c:v>23 Set 2014</c:v>
                </c:pt>
                <c:pt idx="139">
                  <c:v>24 Set 2014</c:v>
                </c:pt>
                <c:pt idx="140">
                  <c:v>25 Set 2014</c:v>
                </c:pt>
                <c:pt idx="141">
                  <c:v>26 Set 2014</c:v>
                </c:pt>
                <c:pt idx="142">
                  <c:v>27 Set 2014</c:v>
                </c:pt>
                <c:pt idx="143">
                  <c:v>28 Set 2014</c:v>
                </c:pt>
                <c:pt idx="144">
                  <c:v>29 Set 2014</c:v>
                </c:pt>
                <c:pt idx="145">
                  <c:v>30 Set 2014</c:v>
                </c:pt>
                <c:pt idx="146">
                  <c:v>1 Oct 2014</c:v>
                </c:pt>
                <c:pt idx="147">
                  <c:v>2 Oct 2014</c:v>
                </c:pt>
                <c:pt idx="148">
                  <c:v>3 Oct 2014</c:v>
                </c:pt>
                <c:pt idx="149">
                  <c:v>4 Oct 2014</c:v>
                </c:pt>
                <c:pt idx="150">
                  <c:v>5 Oct 2014</c:v>
                </c:pt>
                <c:pt idx="151">
                  <c:v>6 Oct 2014</c:v>
                </c:pt>
                <c:pt idx="152">
                  <c:v>7 Oct 2014</c:v>
                </c:pt>
                <c:pt idx="153">
                  <c:v>8 Oct 2014</c:v>
                </c:pt>
                <c:pt idx="154">
                  <c:v>9 Oct 2014</c:v>
                </c:pt>
                <c:pt idx="155">
                  <c:v>10 Oct 2014</c:v>
                </c:pt>
                <c:pt idx="156">
                  <c:v>11 Oct 2014</c:v>
                </c:pt>
                <c:pt idx="157">
                  <c:v>12 Oct 2014</c:v>
                </c:pt>
                <c:pt idx="158">
                  <c:v>13 Oct 2014</c:v>
                </c:pt>
                <c:pt idx="159">
                  <c:v>14 Oct 2014</c:v>
                </c:pt>
                <c:pt idx="160">
                  <c:v>15 Oct 2014</c:v>
                </c:pt>
                <c:pt idx="161">
                  <c:v>16 Oct 2014</c:v>
                </c:pt>
                <c:pt idx="162">
                  <c:v>17 Oct 2014</c:v>
                </c:pt>
                <c:pt idx="163">
                  <c:v>18 Oct 2014</c:v>
                </c:pt>
                <c:pt idx="164">
                  <c:v>19 Oct 2014</c:v>
                </c:pt>
                <c:pt idx="165">
                  <c:v>20 Oct 2014</c:v>
                </c:pt>
                <c:pt idx="166">
                  <c:v>21 Oct 2014</c:v>
                </c:pt>
                <c:pt idx="167">
                  <c:v>22 Oct 2014</c:v>
                </c:pt>
                <c:pt idx="168">
                  <c:v>23 Oct 2014</c:v>
                </c:pt>
                <c:pt idx="169">
                  <c:v>24 Oct 2014</c:v>
                </c:pt>
                <c:pt idx="170">
                  <c:v>25 Oct 2014</c:v>
                </c:pt>
                <c:pt idx="171">
                  <c:v>26 Oct 2014</c:v>
                </c:pt>
                <c:pt idx="172">
                  <c:v>27 Oct 2014</c:v>
                </c:pt>
                <c:pt idx="173">
                  <c:v>28 Oct 2014</c:v>
                </c:pt>
                <c:pt idx="174">
                  <c:v>29 Oct 2014</c:v>
                </c:pt>
                <c:pt idx="175">
                  <c:v>30 Oct 2014</c:v>
                </c:pt>
                <c:pt idx="176">
                  <c:v>31 Oct 2014</c:v>
                </c:pt>
                <c:pt idx="177">
                  <c:v>1 Nov 2014</c:v>
                </c:pt>
                <c:pt idx="178">
                  <c:v>2 Nov 2014</c:v>
                </c:pt>
                <c:pt idx="179">
                  <c:v>3 Nov 2014</c:v>
                </c:pt>
                <c:pt idx="180">
                  <c:v>4 Nov 2014</c:v>
                </c:pt>
                <c:pt idx="181">
                  <c:v>5 Nov 2014</c:v>
                </c:pt>
                <c:pt idx="182">
                  <c:v>6 Nov 2014</c:v>
                </c:pt>
                <c:pt idx="183">
                  <c:v>7 Nov 2014</c:v>
                </c:pt>
                <c:pt idx="184">
                  <c:v>8 Nov 2014</c:v>
                </c:pt>
                <c:pt idx="185">
                  <c:v>9 Nov 2014</c:v>
                </c:pt>
                <c:pt idx="186">
                  <c:v>10 Nov 2014</c:v>
                </c:pt>
                <c:pt idx="187">
                  <c:v>11 Nov 2014</c:v>
                </c:pt>
                <c:pt idx="188">
                  <c:v>12 Nov 2014</c:v>
                </c:pt>
                <c:pt idx="189">
                  <c:v>13 Nov 2014</c:v>
                </c:pt>
                <c:pt idx="190">
                  <c:v>14 Nov 2014</c:v>
                </c:pt>
                <c:pt idx="191">
                  <c:v>15 Nov 2014</c:v>
                </c:pt>
                <c:pt idx="192">
                  <c:v>16 Nov 2014</c:v>
                </c:pt>
                <c:pt idx="193">
                  <c:v>17 Nov 2014</c:v>
                </c:pt>
                <c:pt idx="194">
                  <c:v>18 Nov 2014</c:v>
                </c:pt>
                <c:pt idx="195">
                  <c:v>19 Nov 2014</c:v>
                </c:pt>
                <c:pt idx="196">
                  <c:v>20 Nov 2014</c:v>
                </c:pt>
                <c:pt idx="197">
                  <c:v>21 Nov 2014</c:v>
                </c:pt>
                <c:pt idx="198">
                  <c:v>22 Nov 2014</c:v>
                </c:pt>
                <c:pt idx="199">
                  <c:v>23 Nov 2014</c:v>
                </c:pt>
                <c:pt idx="200">
                  <c:v>24 Nov 2014</c:v>
                </c:pt>
                <c:pt idx="201">
                  <c:v>25 Nov 2014</c:v>
                </c:pt>
                <c:pt idx="202">
                  <c:v>26 Nov 2014</c:v>
                </c:pt>
                <c:pt idx="203">
                  <c:v>27 Nov 2014</c:v>
                </c:pt>
                <c:pt idx="204">
                  <c:v>28 Nov 2014</c:v>
                </c:pt>
                <c:pt idx="205">
                  <c:v>29 Nov 2014</c:v>
                </c:pt>
                <c:pt idx="206">
                  <c:v>30 Nov 2014</c:v>
                </c:pt>
                <c:pt idx="207">
                  <c:v>1 Dic 2014</c:v>
                </c:pt>
                <c:pt idx="208">
                  <c:v>2 Dic 2014</c:v>
                </c:pt>
                <c:pt idx="209">
                  <c:v>3 Dic 2014</c:v>
                </c:pt>
                <c:pt idx="210">
                  <c:v>4 Dic 2014</c:v>
                </c:pt>
                <c:pt idx="211">
                  <c:v>5 Dic 2014</c:v>
                </c:pt>
                <c:pt idx="212">
                  <c:v>6 Dic 2014</c:v>
                </c:pt>
                <c:pt idx="213">
                  <c:v>7 Dic 2014</c:v>
                </c:pt>
                <c:pt idx="214">
                  <c:v>8 Dic 2014</c:v>
                </c:pt>
                <c:pt idx="215">
                  <c:v>9 Dic 2014</c:v>
                </c:pt>
                <c:pt idx="216">
                  <c:v>10 Dic 2014</c:v>
                </c:pt>
                <c:pt idx="217">
                  <c:v>11 Dic 2014</c:v>
                </c:pt>
                <c:pt idx="218">
                  <c:v>12 Dic 2014</c:v>
                </c:pt>
                <c:pt idx="219">
                  <c:v>13 Dic 2014</c:v>
                </c:pt>
                <c:pt idx="220">
                  <c:v>14 Dic 2014</c:v>
                </c:pt>
                <c:pt idx="221">
                  <c:v>15 Dic 2014</c:v>
                </c:pt>
                <c:pt idx="222">
                  <c:v>16 Dic 2014</c:v>
                </c:pt>
                <c:pt idx="223">
                  <c:v>17 Dic 2014</c:v>
                </c:pt>
                <c:pt idx="224">
                  <c:v>18 Dic 2014</c:v>
                </c:pt>
                <c:pt idx="225">
                  <c:v>19 Dic 2014</c:v>
                </c:pt>
                <c:pt idx="226">
                  <c:v>20 Dic 2014</c:v>
                </c:pt>
                <c:pt idx="227">
                  <c:v>21 Dic 2014</c:v>
                </c:pt>
                <c:pt idx="228">
                  <c:v>22 Dic 2014</c:v>
                </c:pt>
                <c:pt idx="229">
                  <c:v>23 Dic 2014</c:v>
                </c:pt>
                <c:pt idx="230">
                  <c:v>24 Dic 2014</c:v>
                </c:pt>
                <c:pt idx="231">
                  <c:v>25 Dic 2014</c:v>
                </c:pt>
                <c:pt idx="232">
                  <c:v>26 Dic 2014</c:v>
                </c:pt>
                <c:pt idx="233">
                  <c:v>27 Dic 2014</c:v>
                </c:pt>
                <c:pt idx="234">
                  <c:v>28 Dic 2014</c:v>
                </c:pt>
                <c:pt idx="235">
                  <c:v>29 Dic 2014</c:v>
                </c:pt>
                <c:pt idx="236">
                  <c:v>30 Dic 2014</c:v>
                </c:pt>
                <c:pt idx="237">
                  <c:v>31 Dic 2014</c:v>
                </c:pt>
                <c:pt idx="238">
                  <c:v>1 Ene 2015</c:v>
                </c:pt>
                <c:pt idx="239">
                  <c:v>2 Ene 2015</c:v>
                </c:pt>
                <c:pt idx="240">
                  <c:v>3 Ene 2015</c:v>
                </c:pt>
                <c:pt idx="241">
                  <c:v>4 Ene 2015</c:v>
                </c:pt>
                <c:pt idx="242">
                  <c:v>5 Ene 2015</c:v>
                </c:pt>
                <c:pt idx="243">
                  <c:v>6 Ene 2015</c:v>
                </c:pt>
                <c:pt idx="244">
                  <c:v>7 Ene 2015</c:v>
                </c:pt>
                <c:pt idx="245">
                  <c:v>8 Ene 2015</c:v>
                </c:pt>
                <c:pt idx="246">
                  <c:v>9 Ene 2015</c:v>
                </c:pt>
                <c:pt idx="247">
                  <c:v>10 Ene 2015</c:v>
                </c:pt>
                <c:pt idx="248">
                  <c:v>11 Ene 2015</c:v>
                </c:pt>
                <c:pt idx="249">
                  <c:v>12 Ene 2015</c:v>
                </c:pt>
                <c:pt idx="250">
                  <c:v>13 Ene 2015</c:v>
                </c:pt>
                <c:pt idx="251">
                  <c:v>14 Ene 2015</c:v>
                </c:pt>
                <c:pt idx="252">
                  <c:v>15 Ene 2015</c:v>
                </c:pt>
                <c:pt idx="253">
                  <c:v>16 Ene 2015</c:v>
                </c:pt>
                <c:pt idx="254">
                  <c:v>17 Ene 2015</c:v>
                </c:pt>
                <c:pt idx="255">
                  <c:v>18 Ene 2015</c:v>
                </c:pt>
                <c:pt idx="256">
                  <c:v>19 Ene 2015</c:v>
                </c:pt>
                <c:pt idx="257">
                  <c:v>20 Ene 2015</c:v>
                </c:pt>
                <c:pt idx="258">
                  <c:v>21 Ene 2015</c:v>
                </c:pt>
                <c:pt idx="259">
                  <c:v>22 Ene 2015</c:v>
                </c:pt>
                <c:pt idx="260">
                  <c:v>23 Ene 2015</c:v>
                </c:pt>
                <c:pt idx="261">
                  <c:v>24 Ene 2015</c:v>
                </c:pt>
                <c:pt idx="262">
                  <c:v>25 Ene 2015</c:v>
                </c:pt>
                <c:pt idx="263">
                  <c:v>26 Ene 2015</c:v>
                </c:pt>
                <c:pt idx="264">
                  <c:v>27 Ene 2015</c:v>
                </c:pt>
                <c:pt idx="265">
                  <c:v>28 Ene 2015</c:v>
                </c:pt>
                <c:pt idx="266">
                  <c:v>29 Ene 2015</c:v>
                </c:pt>
                <c:pt idx="267">
                  <c:v>30 Ene 2015</c:v>
                </c:pt>
                <c:pt idx="268">
                  <c:v>31 Ene 2015</c:v>
                </c:pt>
                <c:pt idx="269">
                  <c:v>1 Feb 2015</c:v>
                </c:pt>
                <c:pt idx="270">
                  <c:v>2 Feb 2015</c:v>
                </c:pt>
                <c:pt idx="271">
                  <c:v>3 Feb 2015</c:v>
                </c:pt>
                <c:pt idx="272">
                  <c:v>4 Feb 2015</c:v>
                </c:pt>
                <c:pt idx="273">
                  <c:v>5 Feb 2015</c:v>
                </c:pt>
                <c:pt idx="274">
                  <c:v>6 Feb 2015</c:v>
                </c:pt>
                <c:pt idx="275">
                  <c:v>7 Feb 2015</c:v>
                </c:pt>
                <c:pt idx="276">
                  <c:v>8 Feb 2015</c:v>
                </c:pt>
                <c:pt idx="277">
                  <c:v>9 Feb 2015</c:v>
                </c:pt>
                <c:pt idx="278">
                  <c:v>10 Feb 2015</c:v>
                </c:pt>
                <c:pt idx="279">
                  <c:v>11 Feb 2015</c:v>
                </c:pt>
                <c:pt idx="280">
                  <c:v>12 Feb 2015</c:v>
                </c:pt>
                <c:pt idx="281">
                  <c:v>13 Feb 2015</c:v>
                </c:pt>
                <c:pt idx="282">
                  <c:v>14 Feb 2015</c:v>
                </c:pt>
                <c:pt idx="283">
                  <c:v>15 Feb 2015</c:v>
                </c:pt>
                <c:pt idx="284">
                  <c:v>16 Feb 2015</c:v>
                </c:pt>
                <c:pt idx="285">
                  <c:v>17 Feb 2015</c:v>
                </c:pt>
                <c:pt idx="286">
                  <c:v>18 Feb 2015</c:v>
                </c:pt>
                <c:pt idx="287">
                  <c:v>19 Feb 2015</c:v>
                </c:pt>
                <c:pt idx="288">
                  <c:v>20 Feb 2015</c:v>
                </c:pt>
                <c:pt idx="289">
                  <c:v>21 Feb 2015</c:v>
                </c:pt>
                <c:pt idx="290">
                  <c:v>22 Feb 2015</c:v>
                </c:pt>
                <c:pt idx="291">
                  <c:v>23 Feb 2015</c:v>
                </c:pt>
                <c:pt idx="292">
                  <c:v>24 Feb 2015</c:v>
                </c:pt>
                <c:pt idx="293">
                  <c:v>25 Feb 2015</c:v>
                </c:pt>
                <c:pt idx="294">
                  <c:v>26 Feb 2015</c:v>
                </c:pt>
                <c:pt idx="295">
                  <c:v>27 Feb 2015</c:v>
                </c:pt>
                <c:pt idx="296">
                  <c:v>28 Feb 2015</c:v>
                </c:pt>
                <c:pt idx="297">
                  <c:v>29 Feb 2015</c:v>
                </c:pt>
                <c:pt idx="298">
                  <c:v>1 Mar 2015</c:v>
                </c:pt>
                <c:pt idx="299">
                  <c:v>2 Mar 2015</c:v>
                </c:pt>
                <c:pt idx="300">
                  <c:v>3 Mar 2015</c:v>
                </c:pt>
                <c:pt idx="301">
                  <c:v>4 Mar 2015</c:v>
                </c:pt>
                <c:pt idx="302">
                  <c:v>5 Mar 2015</c:v>
                </c:pt>
                <c:pt idx="303">
                  <c:v>6 Mar 2015</c:v>
                </c:pt>
                <c:pt idx="304">
                  <c:v>7 Mar 2015</c:v>
                </c:pt>
                <c:pt idx="305">
                  <c:v>8 Mar 2015</c:v>
                </c:pt>
                <c:pt idx="306">
                  <c:v>9 Mar 2015</c:v>
                </c:pt>
                <c:pt idx="307">
                  <c:v>10 Mar 2015</c:v>
                </c:pt>
                <c:pt idx="308">
                  <c:v>11 Mar 2015</c:v>
                </c:pt>
                <c:pt idx="309">
                  <c:v>12 Mar 2015</c:v>
                </c:pt>
                <c:pt idx="310">
                  <c:v>13 Mar 2015</c:v>
                </c:pt>
                <c:pt idx="311">
                  <c:v>14 Mar 2015</c:v>
                </c:pt>
                <c:pt idx="312">
                  <c:v>15 Mar 2015</c:v>
                </c:pt>
                <c:pt idx="313">
                  <c:v>16 Mar 2015</c:v>
                </c:pt>
                <c:pt idx="314">
                  <c:v>17 Mar 2015</c:v>
                </c:pt>
                <c:pt idx="315">
                  <c:v>18 Mar 2015</c:v>
                </c:pt>
                <c:pt idx="316">
                  <c:v>19 Mar 2015</c:v>
                </c:pt>
                <c:pt idx="317">
                  <c:v>20 Mar 2015</c:v>
                </c:pt>
                <c:pt idx="318">
                  <c:v>21 Mar 2015</c:v>
                </c:pt>
                <c:pt idx="319">
                  <c:v>22 Mar 2015</c:v>
                </c:pt>
                <c:pt idx="320">
                  <c:v>23 Mar 2015</c:v>
                </c:pt>
                <c:pt idx="321">
                  <c:v>24 Mar 2015</c:v>
                </c:pt>
                <c:pt idx="322">
                  <c:v>25 Mar 2015</c:v>
                </c:pt>
                <c:pt idx="323">
                  <c:v>26 Mar 2015</c:v>
                </c:pt>
                <c:pt idx="324">
                  <c:v>27 Mar 2015</c:v>
                </c:pt>
                <c:pt idx="325">
                  <c:v>28 Mar 2015</c:v>
                </c:pt>
                <c:pt idx="326">
                  <c:v>29 Mar 2015</c:v>
                </c:pt>
                <c:pt idx="327">
                  <c:v>30 Mar 2015</c:v>
                </c:pt>
                <c:pt idx="328">
                  <c:v>31 Mar 2015</c:v>
                </c:pt>
                <c:pt idx="329">
                  <c:v>1 Abr 2015</c:v>
                </c:pt>
                <c:pt idx="330">
                  <c:v>2 Abr 2015</c:v>
                </c:pt>
                <c:pt idx="331">
                  <c:v>3 Abr 2015</c:v>
                </c:pt>
                <c:pt idx="332">
                  <c:v>4 Abr 2015</c:v>
                </c:pt>
                <c:pt idx="333">
                  <c:v>5 Abr 2015</c:v>
                </c:pt>
                <c:pt idx="334">
                  <c:v>6 Abr 2015</c:v>
                </c:pt>
                <c:pt idx="335">
                  <c:v>7 Abr 2015</c:v>
                </c:pt>
                <c:pt idx="336">
                  <c:v>8 Abr 2015</c:v>
                </c:pt>
                <c:pt idx="337">
                  <c:v>9 Abr 2015</c:v>
                </c:pt>
                <c:pt idx="338">
                  <c:v>10 Abr 2015</c:v>
                </c:pt>
                <c:pt idx="339">
                  <c:v>11 Abr 2015</c:v>
                </c:pt>
                <c:pt idx="340">
                  <c:v>12 Abr 2015</c:v>
                </c:pt>
                <c:pt idx="341">
                  <c:v>13 Abr 2015</c:v>
                </c:pt>
                <c:pt idx="342">
                  <c:v>14 Abr 2015</c:v>
                </c:pt>
                <c:pt idx="343">
                  <c:v>15 Abr 2015</c:v>
                </c:pt>
                <c:pt idx="344">
                  <c:v>16 Abr 2015</c:v>
                </c:pt>
                <c:pt idx="345">
                  <c:v>17 Abr 2015</c:v>
                </c:pt>
                <c:pt idx="346">
                  <c:v>18 Abr 2015</c:v>
                </c:pt>
                <c:pt idx="347">
                  <c:v>19 Abr 2015</c:v>
                </c:pt>
                <c:pt idx="348">
                  <c:v>20 Abr 2015</c:v>
                </c:pt>
                <c:pt idx="349">
                  <c:v>21 Abr 2015</c:v>
                </c:pt>
                <c:pt idx="350">
                  <c:v>22 Abr 2015</c:v>
                </c:pt>
                <c:pt idx="351">
                  <c:v>23 Abr 2015</c:v>
                </c:pt>
                <c:pt idx="352">
                  <c:v>24 Abr 2015</c:v>
                </c:pt>
                <c:pt idx="353">
                  <c:v>25 Abr 2015</c:v>
                </c:pt>
                <c:pt idx="354">
                  <c:v>26 Abr 2015</c:v>
                </c:pt>
                <c:pt idx="355">
                  <c:v>27 Abr 2015</c:v>
                </c:pt>
                <c:pt idx="356">
                  <c:v>28 Abr 2015</c:v>
                </c:pt>
                <c:pt idx="357">
                  <c:v>29 Abr 2015</c:v>
                </c:pt>
                <c:pt idx="358">
                  <c:v>30 Abr 2015</c:v>
                </c:pt>
                <c:pt idx="359">
                  <c:v>1 May 2015</c:v>
                </c:pt>
                <c:pt idx="360">
                  <c:v>2 May 2015</c:v>
                </c:pt>
                <c:pt idx="361">
                  <c:v>3 May 2015</c:v>
                </c:pt>
                <c:pt idx="362">
                  <c:v>4 May 2015</c:v>
                </c:pt>
                <c:pt idx="363">
                  <c:v>5 May 2015</c:v>
                </c:pt>
                <c:pt idx="364">
                  <c:v>6 May 2015</c:v>
                </c:pt>
                <c:pt idx="365">
                  <c:v>7 May 2015</c:v>
                </c:pt>
                <c:pt idx="366">
                  <c:v>8 May 2015</c:v>
                </c:pt>
                <c:pt idx="367">
                  <c:v>9 May 2015</c:v>
                </c:pt>
                <c:pt idx="368">
                  <c:v>10 May 2015</c:v>
                </c:pt>
                <c:pt idx="369">
                  <c:v>11 May 2015</c:v>
                </c:pt>
                <c:pt idx="370">
                  <c:v>12 May 2015</c:v>
                </c:pt>
                <c:pt idx="371">
                  <c:v>13 May 2015</c:v>
                </c:pt>
                <c:pt idx="372">
                  <c:v>14 May 2015</c:v>
                </c:pt>
                <c:pt idx="373">
                  <c:v>15 May 2015</c:v>
                </c:pt>
                <c:pt idx="374">
                  <c:v>16 May 2015</c:v>
                </c:pt>
                <c:pt idx="375">
                  <c:v>17 May 2015</c:v>
                </c:pt>
                <c:pt idx="376">
                  <c:v>18 May 2015</c:v>
                </c:pt>
                <c:pt idx="377">
                  <c:v>19 May 2015</c:v>
                </c:pt>
                <c:pt idx="378">
                  <c:v>20 May 2015</c:v>
                </c:pt>
                <c:pt idx="379">
                  <c:v>21 May 2015</c:v>
                </c:pt>
                <c:pt idx="380">
                  <c:v>22 May 2015</c:v>
                </c:pt>
                <c:pt idx="381">
                  <c:v>23 May 2015</c:v>
                </c:pt>
                <c:pt idx="382">
                  <c:v>24 May 2015</c:v>
                </c:pt>
                <c:pt idx="383">
                  <c:v>25 May 2015</c:v>
                </c:pt>
                <c:pt idx="384">
                  <c:v>26 May 2015</c:v>
                </c:pt>
                <c:pt idx="385">
                  <c:v>27 May 2015</c:v>
                </c:pt>
                <c:pt idx="386">
                  <c:v>28 May 2015</c:v>
                </c:pt>
                <c:pt idx="387">
                  <c:v>29 May 2015</c:v>
                </c:pt>
                <c:pt idx="388">
                  <c:v>30 May 2015</c:v>
                </c:pt>
                <c:pt idx="389">
                  <c:v>31 May 2015</c:v>
                </c:pt>
                <c:pt idx="390">
                  <c:v>1 Jun 2015</c:v>
                </c:pt>
                <c:pt idx="391">
                  <c:v>2 Jun 2015</c:v>
                </c:pt>
                <c:pt idx="392">
                  <c:v>3 Jun 2015</c:v>
                </c:pt>
                <c:pt idx="393">
                  <c:v>4 Jun 2015</c:v>
                </c:pt>
                <c:pt idx="394">
                  <c:v>5 Jun 2015</c:v>
                </c:pt>
                <c:pt idx="395">
                  <c:v>6 Jun 2015</c:v>
                </c:pt>
                <c:pt idx="396">
                  <c:v>7 Jun 2015</c:v>
                </c:pt>
                <c:pt idx="397">
                  <c:v>8 Jun 2015</c:v>
                </c:pt>
                <c:pt idx="398">
                  <c:v>9 Jun 2015</c:v>
                </c:pt>
                <c:pt idx="399">
                  <c:v>10 Jun 2015</c:v>
                </c:pt>
                <c:pt idx="400">
                  <c:v>11 Jun 2015</c:v>
                </c:pt>
                <c:pt idx="401">
                  <c:v>12 Jun 2015</c:v>
                </c:pt>
                <c:pt idx="402">
                  <c:v>13 Jun 2015</c:v>
                </c:pt>
                <c:pt idx="403">
                  <c:v>14 Jun 2015</c:v>
                </c:pt>
                <c:pt idx="404">
                  <c:v>15 Jun 2015</c:v>
                </c:pt>
                <c:pt idx="405">
                  <c:v>16 Jun 2015</c:v>
                </c:pt>
                <c:pt idx="406">
                  <c:v>17 Jun 2015</c:v>
                </c:pt>
                <c:pt idx="407">
                  <c:v>18 Jun 2015</c:v>
                </c:pt>
                <c:pt idx="408">
                  <c:v>19 Jun 2015</c:v>
                </c:pt>
                <c:pt idx="409">
                  <c:v>20 Jun 2015</c:v>
                </c:pt>
                <c:pt idx="410">
                  <c:v>21 Jun 2015</c:v>
                </c:pt>
                <c:pt idx="411">
                  <c:v>22 Jun 2015</c:v>
                </c:pt>
                <c:pt idx="412">
                  <c:v>23 Jun 2015</c:v>
                </c:pt>
                <c:pt idx="413">
                  <c:v>24 Jun 2015</c:v>
                </c:pt>
                <c:pt idx="414">
                  <c:v>25 Jun 2015</c:v>
                </c:pt>
                <c:pt idx="415">
                  <c:v>26 Jun 2015</c:v>
                </c:pt>
                <c:pt idx="416">
                  <c:v>27 Jun 2015</c:v>
                </c:pt>
                <c:pt idx="417">
                  <c:v>28 Jun 2015</c:v>
                </c:pt>
                <c:pt idx="418">
                  <c:v>29 Jun 2015</c:v>
                </c:pt>
                <c:pt idx="419">
                  <c:v>30 Jun 2015</c:v>
                </c:pt>
                <c:pt idx="420">
                  <c:v>1 Jul 2015</c:v>
                </c:pt>
                <c:pt idx="421">
                  <c:v>2 Jul 2015</c:v>
                </c:pt>
                <c:pt idx="422">
                  <c:v>3 Jul 2015</c:v>
                </c:pt>
                <c:pt idx="423">
                  <c:v>4 Jul 2015</c:v>
                </c:pt>
                <c:pt idx="424">
                  <c:v>5 Jul 2015</c:v>
                </c:pt>
                <c:pt idx="425">
                  <c:v>6 Jul 2015</c:v>
                </c:pt>
                <c:pt idx="426">
                  <c:v>7 Jul 2015</c:v>
                </c:pt>
                <c:pt idx="427">
                  <c:v>8 Jul 2015</c:v>
                </c:pt>
                <c:pt idx="428">
                  <c:v>9 Jul 2015</c:v>
                </c:pt>
                <c:pt idx="429">
                  <c:v>10 Jul 2015</c:v>
                </c:pt>
                <c:pt idx="430">
                  <c:v>11 Jul 2015</c:v>
                </c:pt>
                <c:pt idx="431">
                  <c:v>12 Jul 2015</c:v>
                </c:pt>
                <c:pt idx="432">
                  <c:v>13 Jul 2015</c:v>
                </c:pt>
                <c:pt idx="433">
                  <c:v>14 Jul 2015</c:v>
                </c:pt>
                <c:pt idx="434">
                  <c:v>15 Jul 2015</c:v>
                </c:pt>
                <c:pt idx="435">
                  <c:v>16 Jul 2015</c:v>
                </c:pt>
                <c:pt idx="436">
                  <c:v>17 Jul 2015</c:v>
                </c:pt>
                <c:pt idx="437">
                  <c:v>18 Jul 2015</c:v>
                </c:pt>
                <c:pt idx="438">
                  <c:v>19 Jul 2015</c:v>
                </c:pt>
                <c:pt idx="439">
                  <c:v>20 Jul 2015</c:v>
                </c:pt>
                <c:pt idx="440">
                  <c:v>21 Jul 2015</c:v>
                </c:pt>
                <c:pt idx="441">
                  <c:v>22 Jul 2015</c:v>
                </c:pt>
                <c:pt idx="442">
                  <c:v>23 Jul 2015</c:v>
                </c:pt>
                <c:pt idx="443">
                  <c:v>24 Jul 2015</c:v>
                </c:pt>
                <c:pt idx="444">
                  <c:v>25 Jul 2015</c:v>
                </c:pt>
                <c:pt idx="445">
                  <c:v>26 Jul 2015</c:v>
                </c:pt>
                <c:pt idx="446">
                  <c:v>27 Jul 2015</c:v>
                </c:pt>
                <c:pt idx="447">
                  <c:v>28 Jul 2015</c:v>
                </c:pt>
                <c:pt idx="448">
                  <c:v>29 Jul 2015</c:v>
                </c:pt>
                <c:pt idx="449">
                  <c:v>30 Jul 2015</c:v>
                </c:pt>
                <c:pt idx="450">
                  <c:v>31 Jul 2015</c:v>
                </c:pt>
                <c:pt idx="451">
                  <c:v>1 Ago 2015</c:v>
                </c:pt>
                <c:pt idx="452">
                  <c:v>2 Ago 2015</c:v>
                </c:pt>
                <c:pt idx="453">
                  <c:v>3 Ago 2015</c:v>
                </c:pt>
                <c:pt idx="454">
                  <c:v>4 Ago 2015</c:v>
                </c:pt>
                <c:pt idx="455">
                  <c:v>5 Ago 2015</c:v>
                </c:pt>
                <c:pt idx="456">
                  <c:v>6 Ago 2015</c:v>
                </c:pt>
                <c:pt idx="457">
                  <c:v>7 Ago 2015</c:v>
                </c:pt>
                <c:pt idx="458">
                  <c:v>8 Ago 2015</c:v>
                </c:pt>
                <c:pt idx="459">
                  <c:v>9 Ago 2015</c:v>
                </c:pt>
                <c:pt idx="460">
                  <c:v>10 Ago 2015</c:v>
                </c:pt>
                <c:pt idx="461">
                  <c:v>11 Ago 2015</c:v>
                </c:pt>
                <c:pt idx="462">
                  <c:v>12 Ago 2015</c:v>
                </c:pt>
                <c:pt idx="463">
                  <c:v>13 Ago 2015</c:v>
                </c:pt>
                <c:pt idx="464">
                  <c:v>14 Ago 2015</c:v>
                </c:pt>
                <c:pt idx="465">
                  <c:v>15 Ago 2015</c:v>
                </c:pt>
                <c:pt idx="466">
                  <c:v>16 Ago 2015</c:v>
                </c:pt>
                <c:pt idx="467">
                  <c:v>17 Ago 2015</c:v>
                </c:pt>
                <c:pt idx="468">
                  <c:v>18 Ago 2015</c:v>
                </c:pt>
                <c:pt idx="469">
                  <c:v>19 Ago 2015</c:v>
                </c:pt>
                <c:pt idx="470">
                  <c:v>20 Ago 2015</c:v>
                </c:pt>
                <c:pt idx="471">
                  <c:v>21 Ago 2015</c:v>
                </c:pt>
                <c:pt idx="472">
                  <c:v>22 Ago 2015</c:v>
                </c:pt>
                <c:pt idx="473">
                  <c:v>23 Ago 2015</c:v>
                </c:pt>
                <c:pt idx="474">
                  <c:v>24 Ago 2015</c:v>
                </c:pt>
                <c:pt idx="475">
                  <c:v>25 Ago 2015</c:v>
                </c:pt>
                <c:pt idx="476">
                  <c:v>26 Ago 2015</c:v>
                </c:pt>
                <c:pt idx="477">
                  <c:v>27 Ago 2015</c:v>
                </c:pt>
                <c:pt idx="478">
                  <c:v>28 Ago 2015</c:v>
                </c:pt>
                <c:pt idx="479">
                  <c:v>29 Ago 2015</c:v>
                </c:pt>
                <c:pt idx="480">
                  <c:v>30 Ago 2015</c:v>
                </c:pt>
                <c:pt idx="481">
                  <c:v>31 Ago 2015</c:v>
                </c:pt>
                <c:pt idx="482">
                  <c:v>1 Set 2015</c:v>
                </c:pt>
                <c:pt idx="483">
                  <c:v>2 Set 2015</c:v>
                </c:pt>
                <c:pt idx="484">
                  <c:v>3 Set 2015</c:v>
                </c:pt>
                <c:pt idx="485">
                  <c:v>4 Set 2015</c:v>
                </c:pt>
                <c:pt idx="486">
                  <c:v>5 Set 2015</c:v>
                </c:pt>
                <c:pt idx="487">
                  <c:v>6 Set 2015</c:v>
                </c:pt>
                <c:pt idx="488">
                  <c:v>7 Set 2015</c:v>
                </c:pt>
                <c:pt idx="489">
                  <c:v>8 Set 2015</c:v>
                </c:pt>
                <c:pt idx="490">
                  <c:v>9 Set 2015</c:v>
                </c:pt>
                <c:pt idx="491">
                  <c:v>10 Set 2015</c:v>
                </c:pt>
                <c:pt idx="492">
                  <c:v>11 Set 2015</c:v>
                </c:pt>
                <c:pt idx="493">
                  <c:v>12 Set 2015</c:v>
                </c:pt>
                <c:pt idx="494">
                  <c:v>13 Set 2015</c:v>
                </c:pt>
                <c:pt idx="495">
                  <c:v>14 Set 2015</c:v>
                </c:pt>
                <c:pt idx="496">
                  <c:v>15 Set 2015</c:v>
                </c:pt>
                <c:pt idx="497">
                  <c:v>16 Set 2015</c:v>
                </c:pt>
                <c:pt idx="498">
                  <c:v>17 Set 2015</c:v>
                </c:pt>
                <c:pt idx="499">
                  <c:v>18 Set 2015</c:v>
                </c:pt>
                <c:pt idx="500">
                  <c:v>19 Set 2015</c:v>
                </c:pt>
                <c:pt idx="501">
                  <c:v>20 Set 2015</c:v>
                </c:pt>
                <c:pt idx="502">
                  <c:v>21 Set 2015</c:v>
                </c:pt>
                <c:pt idx="503">
                  <c:v>22 Set 2015</c:v>
                </c:pt>
                <c:pt idx="504">
                  <c:v>23 Set 2015</c:v>
                </c:pt>
                <c:pt idx="505">
                  <c:v>24 Set 2015</c:v>
                </c:pt>
                <c:pt idx="506">
                  <c:v>25 Set 2015</c:v>
                </c:pt>
                <c:pt idx="507">
                  <c:v>26 Set 2015</c:v>
                </c:pt>
                <c:pt idx="508">
                  <c:v>27 Set 2015</c:v>
                </c:pt>
                <c:pt idx="509">
                  <c:v>28 Set 2015</c:v>
                </c:pt>
                <c:pt idx="510">
                  <c:v>29 Set 2015</c:v>
                </c:pt>
                <c:pt idx="511">
                  <c:v>30 Set 2015</c:v>
                </c:pt>
                <c:pt idx="512">
                  <c:v>1 Oct 2015</c:v>
                </c:pt>
                <c:pt idx="513">
                  <c:v>2 Oct 2015</c:v>
                </c:pt>
                <c:pt idx="514">
                  <c:v>3 Oct 2015</c:v>
                </c:pt>
                <c:pt idx="515">
                  <c:v>4 Oct 2015</c:v>
                </c:pt>
                <c:pt idx="516">
                  <c:v>5 Oct 2015</c:v>
                </c:pt>
                <c:pt idx="517">
                  <c:v>6 Oct 2015</c:v>
                </c:pt>
                <c:pt idx="518">
                  <c:v>7 Oct 2015</c:v>
                </c:pt>
                <c:pt idx="519">
                  <c:v>8 Oct 2015</c:v>
                </c:pt>
                <c:pt idx="520">
                  <c:v>9 Oct 2015</c:v>
                </c:pt>
                <c:pt idx="521">
                  <c:v>10 Oct 2015</c:v>
                </c:pt>
                <c:pt idx="522">
                  <c:v>11 Oct 2015</c:v>
                </c:pt>
                <c:pt idx="523">
                  <c:v>12 Oct 2015</c:v>
                </c:pt>
                <c:pt idx="524">
                  <c:v>13 Oct 2015</c:v>
                </c:pt>
                <c:pt idx="525">
                  <c:v>14 Oct 2015</c:v>
                </c:pt>
                <c:pt idx="526">
                  <c:v>15 Oct 2015</c:v>
                </c:pt>
                <c:pt idx="527">
                  <c:v>16 Oct 2015</c:v>
                </c:pt>
                <c:pt idx="528">
                  <c:v>17 Oct 2015</c:v>
                </c:pt>
                <c:pt idx="529">
                  <c:v>18 Oct 2015</c:v>
                </c:pt>
                <c:pt idx="530">
                  <c:v>19 Oct 2015</c:v>
                </c:pt>
                <c:pt idx="531">
                  <c:v>20 Oct 2015</c:v>
                </c:pt>
                <c:pt idx="532">
                  <c:v>21 Oct 2015</c:v>
                </c:pt>
                <c:pt idx="533">
                  <c:v>22 Oct 2015</c:v>
                </c:pt>
                <c:pt idx="534">
                  <c:v>23 Oct 2015</c:v>
                </c:pt>
                <c:pt idx="535">
                  <c:v>24 Oct 2015</c:v>
                </c:pt>
                <c:pt idx="536">
                  <c:v>25 Oct 2015</c:v>
                </c:pt>
                <c:pt idx="537">
                  <c:v>26 Oct 2015</c:v>
                </c:pt>
                <c:pt idx="538">
                  <c:v>27 Oct 2015</c:v>
                </c:pt>
                <c:pt idx="539">
                  <c:v>28 Oct 2015</c:v>
                </c:pt>
                <c:pt idx="540">
                  <c:v>29 Oct 2015</c:v>
                </c:pt>
                <c:pt idx="541">
                  <c:v>30 Oct 2015</c:v>
                </c:pt>
                <c:pt idx="542">
                  <c:v>31 Oct 2015</c:v>
                </c:pt>
                <c:pt idx="543">
                  <c:v>1 Nov 2015</c:v>
                </c:pt>
                <c:pt idx="544">
                  <c:v>2 Nov 2015</c:v>
                </c:pt>
                <c:pt idx="545">
                  <c:v>3 Nov 2015</c:v>
                </c:pt>
                <c:pt idx="546">
                  <c:v>4 Nov 2015</c:v>
                </c:pt>
                <c:pt idx="547">
                  <c:v>5 Nov 2015</c:v>
                </c:pt>
                <c:pt idx="548">
                  <c:v>6 Nov 2015</c:v>
                </c:pt>
                <c:pt idx="549">
                  <c:v>7 Nov 2015</c:v>
                </c:pt>
                <c:pt idx="550">
                  <c:v>8 Nov 2015</c:v>
                </c:pt>
                <c:pt idx="551">
                  <c:v>9 Nov 2015</c:v>
                </c:pt>
                <c:pt idx="552">
                  <c:v>10 Nov 2015</c:v>
                </c:pt>
                <c:pt idx="553">
                  <c:v>11 Nov 2015</c:v>
                </c:pt>
                <c:pt idx="554">
                  <c:v>12 Nov 2015</c:v>
                </c:pt>
                <c:pt idx="555">
                  <c:v>13 Nov 2015</c:v>
                </c:pt>
                <c:pt idx="556">
                  <c:v>14 Nov 2015</c:v>
                </c:pt>
                <c:pt idx="557">
                  <c:v>15 Nov 2015</c:v>
                </c:pt>
                <c:pt idx="558">
                  <c:v>16 Nov 2015</c:v>
                </c:pt>
                <c:pt idx="559">
                  <c:v>17 Nov 2015</c:v>
                </c:pt>
                <c:pt idx="560">
                  <c:v>18 Nov 2015</c:v>
                </c:pt>
                <c:pt idx="561">
                  <c:v>19 Nov 2015</c:v>
                </c:pt>
                <c:pt idx="562">
                  <c:v>20 Nov 2015</c:v>
                </c:pt>
                <c:pt idx="563">
                  <c:v>21 Nov 2015</c:v>
                </c:pt>
                <c:pt idx="564">
                  <c:v>22 Nov 2015</c:v>
                </c:pt>
                <c:pt idx="565">
                  <c:v>23 Nov 2015</c:v>
                </c:pt>
                <c:pt idx="566">
                  <c:v>24 Nov 2015</c:v>
                </c:pt>
                <c:pt idx="567">
                  <c:v>25 Nov 2015</c:v>
                </c:pt>
                <c:pt idx="568">
                  <c:v>26 Nov 2015</c:v>
                </c:pt>
                <c:pt idx="569">
                  <c:v>27 Nov 2015</c:v>
                </c:pt>
                <c:pt idx="570">
                  <c:v>28 Nov 2015</c:v>
                </c:pt>
                <c:pt idx="571">
                  <c:v>29 Nov 2015</c:v>
                </c:pt>
                <c:pt idx="572">
                  <c:v>30 Nov 2015</c:v>
                </c:pt>
                <c:pt idx="573">
                  <c:v>1 Dic 2015</c:v>
                </c:pt>
                <c:pt idx="574">
                  <c:v>2 Dic 2015</c:v>
                </c:pt>
                <c:pt idx="575">
                  <c:v>3 Dic 2015</c:v>
                </c:pt>
                <c:pt idx="576">
                  <c:v>4 Dic 2015</c:v>
                </c:pt>
                <c:pt idx="577">
                  <c:v>5 Dic 2015</c:v>
                </c:pt>
                <c:pt idx="578">
                  <c:v>6 Dic 2015</c:v>
                </c:pt>
                <c:pt idx="579">
                  <c:v>7 Dic 2015</c:v>
                </c:pt>
                <c:pt idx="580">
                  <c:v>8 Dic 2015</c:v>
                </c:pt>
                <c:pt idx="581">
                  <c:v>9 Dic 2015</c:v>
                </c:pt>
                <c:pt idx="582">
                  <c:v>10 Dic 2015</c:v>
                </c:pt>
                <c:pt idx="583">
                  <c:v>11 Dic 2015</c:v>
                </c:pt>
                <c:pt idx="584">
                  <c:v>12 Dic 2015</c:v>
                </c:pt>
                <c:pt idx="585">
                  <c:v>13 Dic 2015</c:v>
                </c:pt>
                <c:pt idx="586">
                  <c:v>14 Dic 2015</c:v>
                </c:pt>
                <c:pt idx="587">
                  <c:v>15 Dic 2015</c:v>
                </c:pt>
                <c:pt idx="588">
                  <c:v>16 Dic 2015</c:v>
                </c:pt>
                <c:pt idx="589">
                  <c:v>17 Dic 2015</c:v>
                </c:pt>
                <c:pt idx="590">
                  <c:v>18 Dic 2015</c:v>
                </c:pt>
                <c:pt idx="591">
                  <c:v>19 Dic 2015</c:v>
                </c:pt>
                <c:pt idx="592">
                  <c:v>20 Dic 2015</c:v>
                </c:pt>
                <c:pt idx="593">
                  <c:v>21 Dic 2015</c:v>
                </c:pt>
                <c:pt idx="594">
                  <c:v>22 Dic 2015</c:v>
                </c:pt>
                <c:pt idx="595">
                  <c:v>23 Dic 2015</c:v>
                </c:pt>
                <c:pt idx="596">
                  <c:v>24 Dic 2015</c:v>
                </c:pt>
                <c:pt idx="597">
                  <c:v>25 Dic 2015</c:v>
                </c:pt>
                <c:pt idx="598">
                  <c:v>26 Dic 2015</c:v>
                </c:pt>
                <c:pt idx="599">
                  <c:v>27 Dic 2015</c:v>
                </c:pt>
                <c:pt idx="600">
                  <c:v>28 Dic 2015</c:v>
                </c:pt>
                <c:pt idx="601">
                  <c:v>29 Dic 2015</c:v>
                </c:pt>
                <c:pt idx="602">
                  <c:v>30 Dic 2015</c:v>
                </c:pt>
                <c:pt idx="603">
                  <c:v>31 Dic 2015</c:v>
                </c:pt>
                <c:pt idx="604">
                  <c:v>1 Ene 2016</c:v>
                </c:pt>
                <c:pt idx="605">
                  <c:v>2 Ene 2016</c:v>
                </c:pt>
                <c:pt idx="606">
                  <c:v>3 Ene 2016</c:v>
                </c:pt>
                <c:pt idx="607">
                  <c:v>4 Ene 2016</c:v>
                </c:pt>
                <c:pt idx="608">
                  <c:v>5 Ene 2016</c:v>
                </c:pt>
                <c:pt idx="609">
                  <c:v>6 Ene 2016</c:v>
                </c:pt>
                <c:pt idx="610">
                  <c:v>7 Ene 2016</c:v>
                </c:pt>
                <c:pt idx="611">
                  <c:v>8 Ene 2016</c:v>
                </c:pt>
                <c:pt idx="612">
                  <c:v>9 Ene 2016</c:v>
                </c:pt>
                <c:pt idx="613">
                  <c:v>10 Ene 2016</c:v>
                </c:pt>
                <c:pt idx="614">
                  <c:v>11 Ene 2016</c:v>
                </c:pt>
                <c:pt idx="615">
                  <c:v>12 Ene 2016</c:v>
                </c:pt>
                <c:pt idx="616">
                  <c:v>13 Ene 2016</c:v>
                </c:pt>
                <c:pt idx="617">
                  <c:v>14 Ene 2016</c:v>
                </c:pt>
                <c:pt idx="618">
                  <c:v>15 Ene 2016</c:v>
                </c:pt>
                <c:pt idx="619">
                  <c:v>16 Ene 2016</c:v>
                </c:pt>
                <c:pt idx="620">
                  <c:v>17 Ene 2016</c:v>
                </c:pt>
                <c:pt idx="621">
                  <c:v>18 Ene 2016</c:v>
                </c:pt>
                <c:pt idx="622">
                  <c:v>19 Ene 2016</c:v>
                </c:pt>
                <c:pt idx="623">
                  <c:v>20 Ene 2016</c:v>
                </c:pt>
                <c:pt idx="624">
                  <c:v>21 Ene 2016</c:v>
                </c:pt>
                <c:pt idx="625">
                  <c:v>22 Ene 2016</c:v>
                </c:pt>
                <c:pt idx="626">
                  <c:v>23 Ene 2016</c:v>
                </c:pt>
                <c:pt idx="627">
                  <c:v>24 Ene 2016</c:v>
                </c:pt>
                <c:pt idx="628">
                  <c:v>25 Ene 2016</c:v>
                </c:pt>
                <c:pt idx="629">
                  <c:v>26 Ene 2016</c:v>
                </c:pt>
                <c:pt idx="630">
                  <c:v>27 Ene 2016</c:v>
                </c:pt>
                <c:pt idx="631">
                  <c:v>28 Ene 2016</c:v>
                </c:pt>
                <c:pt idx="632">
                  <c:v>29 Ene 2016</c:v>
                </c:pt>
                <c:pt idx="633">
                  <c:v>30 Ene 2016</c:v>
                </c:pt>
                <c:pt idx="634">
                  <c:v>31 Ene 2016</c:v>
                </c:pt>
                <c:pt idx="635">
                  <c:v>1 Feb 2016</c:v>
                </c:pt>
                <c:pt idx="636">
                  <c:v>2 Feb 2016</c:v>
                </c:pt>
                <c:pt idx="637">
                  <c:v>3 Feb 2016</c:v>
                </c:pt>
                <c:pt idx="638">
                  <c:v>4 Feb 2016</c:v>
                </c:pt>
                <c:pt idx="639">
                  <c:v>5 Feb 2016</c:v>
                </c:pt>
                <c:pt idx="640">
                  <c:v>6 Feb 2016</c:v>
                </c:pt>
                <c:pt idx="641">
                  <c:v>7 Feb 2016</c:v>
                </c:pt>
                <c:pt idx="642">
                  <c:v>8 Feb 2016</c:v>
                </c:pt>
                <c:pt idx="643">
                  <c:v>9 Feb 2016</c:v>
                </c:pt>
                <c:pt idx="644">
                  <c:v>10 Feb 2016</c:v>
                </c:pt>
                <c:pt idx="645">
                  <c:v>11 Feb 2016</c:v>
                </c:pt>
                <c:pt idx="646">
                  <c:v>12 Feb 2016</c:v>
                </c:pt>
                <c:pt idx="647">
                  <c:v>13 Feb 2016</c:v>
                </c:pt>
                <c:pt idx="648">
                  <c:v>14 Feb 2016</c:v>
                </c:pt>
                <c:pt idx="649">
                  <c:v>15 Feb 2016</c:v>
                </c:pt>
                <c:pt idx="650">
                  <c:v>16 Feb 2016</c:v>
                </c:pt>
                <c:pt idx="651">
                  <c:v>17 Feb 2016</c:v>
                </c:pt>
                <c:pt idx="652">
                  <c:v>18 Feb 2016</c:v>
                </c:pt>
                <c:pt idx="653">
                  <c:v>19 Feb 2016</c:v>
                </c:pt>
                <c:pt idx="654">
                  <c:v>20 Feb 2016</c:v>
                </c:pt>
                <c:pt idx="655">
                  <c:v>21 Feb 2016</c:v>
                </c:pt>
                <c:pt idx="656">
                  <c:v>22 Feb 2016</c:v>
                </c:pt>
                <c:pt idx="657">
                  <c:v>23 Feb 2016</c:v>
                </c:pt>
                <c:pt idx="658">
                  <c:v>24 Feb 2016</c:v>
                </c:pt>
                <c:pt idx="659">
                  <c:v>25 Feb 2016</c:v>
                </c:pt>
                <c:pt idx="660">
                  <c:v>26 Feb 2016</c:v>
                </c:pt>
                <c:pt idx="661">
                  <c:v>27 Feb 2016</c:v>
                </c:pt>
                <c:pt idx="662">
                  <c:v>28 Feb 2016</c:v>
                </c:pt>
                <c:pt idx="663">
                  <c:v>29 Feb 2016</c:v>
                </c:pt>
                <c:pt idx="664">
                  <c:v>1 Mar 2016</c:v>
                </c:pt>
                <c:pt idx="665">
                  <c:v>2 Mar 2016</c:v>
                </c:pt>
                <c:pt idx="666">
                  <c:v>3 Mar 2016</c:v>
                </c:pt>
                <c:pt idx="667">
                  <c:v>4 Mar 2016</c:v>
                </c:pt>
                <c:pt idx="668">
                  <c:v>5 Mar 2016</c:v>
                </c:pt>
                <c:pt idx="669">
                  <c:v>6 Mar 2016</c:v>
                </c:pt>
                <c:pt idx="670">
                  <c:v>7 Mar 2016</c:v>
                </c:pt>
                <c:pt idx="671">
                  <c:v>8 Mar 2016</c:v>
                </c:pt>
                <c:pt idx="672">
                  <c:v>9 Mar 2016</c:v>
                </c:pt>
                <c:pt idx="673">
                  <c:v>10 Mar 2016</c:v>
                </c:pt>
                <c:pt idx="674">
                  <c:v>11 Mar 2016</c:v>
                </c:pt>
                <c:pt idx="675">
                  <c:v>12 Mar 2016</c:v>
                </c:pt>
                <c:pt idx="676">
                  <c:v>13 Mar 2016</c:v>
                </c:pt>
                <c:pt idx="677">
                  <c:v>14 Mar 2016</c:v>
                </c:pt>
                <c:pt idx="678">
                  <c:v>15 Mar 2016</c:v>
                </c:pt>
                <c:pt idx="679">
                  <c:v>16 Mar 2016</c:v>
                </c:pt>
                <c:pt idx="680">
                  <c:v>17 Mar 2016</c:v>
                </c:pt>
                <c:pt idx="681">
                  <c:v>18 Mar 2016</c:v>
                </c:pt>
                <c:pt idx="682">
                  <c:v>19 Mar 2016</c:v>
                </c:pt>
                <c:pt idx="683">
                  <c:v>20 Mar 2016</c:v>
                </c:pt>
                <c:pt idx="684">
                  <c:v>21 Mar 2016</c:v>
                </c:pt>
                <c:pt idx="685">
                  <c:v>22 Mar 2016</c:v>
                </c:pt>
                <c:pt idx="686">
                  <c:v>23 Mar 2016</c:v>
                </c:pt>
                <c:pt idx="687">
                  <c:v>24 Mar 2016</c:v>
                </c:pt>
                <c:pt idx="688">
                  <c:v>25 Mar 2016</c:v>
                </c:pt>
                <c:pt idx="689">
                  <c:v>26 Mar 2016</c:v>
                </c:pt>
                <c:pt idx="690">
                  <c:v>27 Mar 2016</c:v>
                </c:pt>
                <c:pt idx="691">
                  <c:v>28 Mar 2016</c:v>
                </c:pt>
                <c:pt idx="692">
                  <c:v>29 Mar 2016</c:v>
                </c:pt>
                <c:pt idx="693">
                  <c:v>30 Mar 2016</c:v>
                </c:pt>
                <c:pt idx="694">
                  <c:v>31 Mar 2016</c:v>
                </c:pt>
                <c:pt idx="695">
                  <c:v>1 Abr 2016</c:v>
                </c:pt>
                <c:pt idx="696">
                  <c:v>2 Abr 2016</c:v>
                </c:pt>
                <c:pt idx="697">
                  <c:v>3 Abr 2016</c:v>
                </c:pt>
                <c:pt idx="698">
                  <c:v>4 Abr 2016</c:v>
                </c:pt>
                <c:pt idx="699">
                  <c:v>5 Abr 2016</c:v>
                </c:pt>
                <c:pt idx="700">
                  <c:v>6 Abr 2016</c:v>
                </c:pt>
                <c:pt idx="701">
                  <c:v>7 Abr 2016</c:v>
                </c:pt>
                <c:pt idx="702">
                  <c:v>8 Abr 2016</c:v>
                </c:pt>
                <c:pt idx="703">
                  <c:v>9 Abr 2016</c:v>
                </c:pt>
                <c:pt idx="704">
                  <c:v>10 Abr 2016</c:v>
                </c:pt>
                <c:pt idx="705">
                  <c:v>11 Abr 2016</c:v>
                </c:pt>
                <c:pt idx="706">
                  <c:v>12 Abr 2016</c:v>
                </c:pt>
                <c:pt idx="707">
                  <c:v>13 Abr 2016</c:v>
                </c:pt>
                <c:pt idx="708">
                  <c:v>14 Abr 2016</c:v>
                </c:pt>
                <c:pt idx="709">
                  <c:v>15 Abr 2016</c:v>
                </c:pt>
                <c:pt idx="710">
                  <c:v>16 Abr 2016</c:v>
                </c:pt>
                <c:pt idx="711">
                  <c:v>17 Abr 2016</c:v>
                </c:pt>
                <c:pt idx="712">
                  <c:v>18 Abr 2016</c:v>
                </c:pt>
                <c:pt idx="713">
                  <c:v>19 Abr 2016</c:v>
                </c:pt>
                <c:pt idx="714">
                  <c:v>20 Abr 2016</c:v>
                </c:pt>
                <c:pt idx="715">
                  <c:v>21 Abr 2016</c:v>
                </c:pt>
                <c:pt idx="716">
                  <c:v>22 Abr 2016</c:v>
                </c:pt>
                <c:pt idx="717">
                  <c:v>23 Abr 2016</c:v>
                </c:pt>
                <c:pt idx="718">
                  <c:v>24 Abr 2016</c:v>
                </c:pt>
                <c:pt idx="719">
                  <c:v>25 Abr 2016</c:v>
                </c:pt>
                <c:pt idx="720">
                  <c:v>26 Abr 2016</c:v>
                </c:pt>
                <c:pt idx="721">
                  <c:v>27 Abr 2016</c:v>
                </c:pt>
                <c:pt idx="722">
                  <c:v>28 Abr 2016</c:v>
                </c:pt>
                <c:pt idx="723">
                  <c:v>29 Abr 2016</c:v>
                </c:pt>
                <c:pt idx="724">
                  <c:v>30 Abr 2016</c:v>
                </c:pt>
                <c:pt idx="725">
                  <c:v>1 May 2016</c:v>
                </c:pt>
                <c:pt idx="726">
                  <c:v>2 May 2016</c:v>
                </c:pt>
                <c:pt idx="727">
                  <c:v>3 May 2016</c:v>
                </c:pt>
                <c:pt idx="728">
                  <c:v>4 May 2016</c:v>
                </c:pt>
                <c:pt idx="729">
                  <c:v>5 May 2016</c:v>
                </c:pt>
                <c:pt idx="730">
                  <c:v>6 May 2016</c:v>
                </c:pt>
                <c:pt idx="731">
                  <c:v>7 May 2016</c:v>
                </c:pt>
                <c:pt idx="732">
                  <c:v>8 May 2016</c:v>
                </c:pt>
                <c:pt idx="733">
                  <c:v>9 May 2016</c:v>
                </c:pt>
                <c:pt idx="734">
                  <c:v>10 May 2016</c:v>
                </c:pt>
                <c:pt idx="735">
                  <c:v>11 May 2016</c:v>
                </c:pt>
                <c:pt idx="736">
                  <c:v>12 May 2016</c:v>
                </c:pt>
                <c:pt idx="737">
                  <c:v>13 May 2016</c:v>
                </c:pt>
                <c:pt idx="738">
                  <c:v>14 May 2016</c:v>
                </c:pt>
                <c:pt idx="739">
                  <c:v>15 May 2016</c:v>
                </c:pt>
                <c:pt idx="740">
                  <c:v>16 May 2016</c:v>
                </c:pt>
                <c:pt idx="741">
                  <c:v>17 May 2016</c:v>
                </c:pt>
                <c:pt idx="742">
                  <c:v>18 May 2016</c:v>
                </c:pt>
                <c:pt idx="743">
                  <c:v>19 May 2016</c:v>
                </c:pt>
                <c:pt idx="744">
                  <c:v>20 May 2016</c:v>
                </c:pt>
                <c:pt idx="745">
                  <c:v>21 May 2016</c:v>
                </c:pt>
                <c:pt idx="746">
                  <c:v>22 May 2016</c:v>
                </c:pt>
                <c:pt idx="747">
                  <c:v>23 May 2016</c:v>
                </c:pt>
                <c:pt idx="748">
                  <c:v>24 May 2016</c:v>
                </c:pt>
                <c:pt idx="749">
                  <c:v>25 May 2016</c:v>
                </c:pt>
                <c:pt idx="750">
                  <c:v>26 May 2016</c:v>
                </c:pt>
                <c:pt idx="751">
                  <c:v>27 May 2016</c:v>
                </c:pt>
                <c:pt idx="752">
                  <c:v>28 May 2016</c:v>
                </c:pt>
                <c:pt idx="753">
                  <c:v>29 May 2016</c:v>
                </c:pt>
                <c:pt idx="754">
                  <c:v>30 May 2016</c:v>
                </c:pt>
                <c:pt idx="755">
                  <c:v>31 May 2016</c:v>
                </c:pt>
                <c:pt idx="756">
                  <c:v>1 Jun 2016</c:v>
                </c:pt>
                <c:pt idx="757">
                  <c:v>2 Jun 2016</c:v>
                </c:pt>
                <c:pt idx="758">
                  <c:v>3 Jun 2016</c:v>
                </c:pt>
                <c:pt idx="759">
                  <c:v>4 Jun 2016</c:v>
                </c:pt>
                <c:pt idx="760">
                  <c:v>5 Jun 2016</c:v>
                </c:pt>
                <c:pt idx="761">
                  <c:v>6 Jun 2016</c:v>
                </c:pt>
                <c:pt idx="762">
                  <c:v>7 Jun 2016</c:v>
                </c:pt>
                <c:pt idx="763">
                  <c:v>8 Jun 2016</c:v>
                </c:pt>
                <c:pt idx="764">
                  <c:v>9 Jun 2016</c:v>
                </c:pt>
                <c:pt idx="765">
                  <c:v>10 Jun 2016</c:v>
                </c:pt>
                <c:pt idx="766">
                  <c:v>11 Jun 2016</c:v>
                </c:pt>
                <c:pt idx="767">
                  <c:v>12 Jun 2016</c:v>
                </c:pt>
                <c:pt idx="768">
                  <c:v>13 Jun 2016</c:v>
                </c:pt>
                <c:pt idx="769">
                  <c:v>14 Jun 2016</c:v>
                </c:pt>
                <c:pt idx="770">
                  <c:v>15 Jun 2016</c:v>
                </c:pt>
                <c:pt idx="771">
                  <c:v>16 Jun 2016</c:v>
                </c:pt>
                <c:pt idx="772">
                  <c:v>17 Jun 2016</c:v>
                </c:pt>
                <c:pt idx="773">
                  <c:v>18 Jun 2016</c:v>
                </c:pt>
                <c:pt idx="774">
                  <c:v>19 Jun 2016</c:v>
                </c:pt>
                <c:pt idx="775">
                  <c:v>20 Jun 2016</c:v>
                </c:pt>
                <c:pt idx="776">
                  <c:v>21 Jun 2016</c:v>
                </c:pt>
                <c:pt idx="777">
                  <c:v>22 Jun 2016</c:v>
                </c:pt>
                <c:pt idx="778">
                  <c:v>23 Jun 2016</c:v>
                </c:pt>
                <c:pt idx="779">
                  <c:v>24 Jun 2016</c:v>
                </c:pt>
                <c:pt idx="780">
                  <c:v>25 Jun 2016</c:v>
                </c:pt>
                <c:pt idx="781">
                  <c:v>26 Jun 2016</c:v>
                </c:pt>
                <c:pt idx="782">
                  <c:v>27 Jun 2016</c:v>
                </c:pt>
                <c:pt idx="783">
                  <c:v>28 Jun 2016</c:v>
                </c:pt>
                <c:pt idx="784">
                  <c:v>29 Jun 2016</c:v>
                </c:pt>
                <c:pt idx="785">
                  <c:v>30 Jun 2016</c:v>
                </c:pt>
                <c:pt idx="786">
                  <c:v>1 Jul 2016</c:v>
                </c:pt>
                <c:pt idx="787">
                  <c:v>2 Jul 2016</c:v>
                </c:pt>
                <c:pt idx="788">
                  <c:v>3 Jul 2016</c:v>
                </c:pt>
                <c:pt idx="789">
                  <c:v>4 Jul 2016</c:v>
                </c:pt>
                <c:pt idx="790">
                  <c:v>5 Jul 2016</c:v>
                </c:pt>
                <c:pt idx="791">
                  <c:v>6 Jul 2016</c:v>
                </c:pt>
                <c:pt idx="792">
                  <c:v>7 Jul 2016</c:v>
                </c:pt>
                <c:pt idx="793">
                  <c:v>8 Jul 2016</c:v>
                </c:pt>
                <c:pt idx="794">
                  <c:v>9 Jul 2016</c:v>
                </c:pt>
                <c:pt idx="795">
                  <c:v>10 Jul 2016</c:v>
                </c:pt>
                <c:pt idx="796">
                  <c:v>11 Jul 2016</c:v>
                </c:pt>
                <c:pt idx="797">
                  <c:v>12 Jul 2016</c:v>
                </c:pt>
                <c:pt idx="798">
                  <c:v>13 Jul 2016</c:v>
                </c:pt>
                <c:pt idx="799">
                  <c:v>14 Jul 2016</c:v>
                </c:pt>
                <c:pt idx="800">
                  <c:v>15 Jul 2016</c:v>
                </c:pt>
                <c:pt idx="801">
                  <c:v>16 Jul 2016</c:v>
                </c:pt>
                <c:pt idx="802">
                  <c:v>17 Jul 2016</c:v>
                </c:pt>
                <c:pt idx="803">
                  <c:v>18 Jul 2016</c:v>
                </c:pt>
                <c:pt idx="804">
                  <c:v>19 Jul 2016</c:v>
                </c:pt>
                <c:pt idx="805">
                  <c:v>20 Jul 2016</c:v>
                </c:pt>
                <c:pt idx="806">
                  <c:v>21 Jul 2016</c:v>
                </c:pt>
                <c:pt idx="807">
                  <c:v>22 Jul 2016</c:v>
                </c:pt>
                <c:pt idx="808">
                  <c:v>23 Jul 2016</c:v>
                </c:pt>
                <c:pt idx="809">
                  <c:v>24 Jul 2016</c:v>
                </c:pt>
                <c:pt idx="810">
                  <c:v>25 Jul 2016</c:v>
                </c:pt>
                <c:pt idx="811">
                  <c:v>26 Jul 2016</c:v>
                </c:pt>
                <c:pt idx="812">
                  <c:v>27 Jul 2016</c:v>
                </c:pt>
                <c:pt idx="813">
                  <c:v>28 Jul 2016</c:v>
                </c:pt>
                <c:pt idx="814">
                  <c:v>29 Jul 2016</c:v>
                </c:pt>
                <c:pt idx="815">
                  <c:v>30 Jul 2016</c:v>
                </c:pt>
                <c:pt idx="816">
                  <c:v>31 Jul 2016</c:v>
                </c:pt>
                <c:pt idx="817">
                  <c:v>1 Ago 2016</c:v>
                </c:pt>
                <c:pt idx="818">
                  <c:v>2 Ago 2016</c:v>
                </c:pt>
                <c:pt idx="819">
                  <c:v>3 Ago 2016</c:v>
                </c:pt>
                <c:pt idx="820">
                  <c:v>4 Ago 2016</c:v>
                </c:pt>
                <c:pt idx="821">
                  <c:v>5 Ago 2016</c:v>
                </c:pt>
                <c:pt idx="822">
                  <c:v>6 Ago 2016</c:v>
                </c:pt>
                <c:pt idx="823">
                  <c:v>7 Ago 2016</c:v>
                </c:pt>
                <c:pt idx="824">
                  <c:v>8 Ago 2016</c:v>
                </c:pt>
                <c:pt idx="825">
                  <c:v>9 Ago 2016</c:v>
                </c:pt>
                <c:pt idx="826">
                  <c:v>10 Ago 2016</c:v>
                </c:pt>
                <c:pt idx="827">
                  <c:v>11 Ago 2016</c:v>
                </c:pt>
                <c:pt idx="828">
                  <c:v>12 Ago 2016</c:v>
                </c:pt>
                <c:pt idx="829">
                  <c:v>13 Ago 2016</c:v>
                </c:pt>
                <c:pt idx="830">
                  <c:v>14 Ago 2016</c:v>
                </c:pt>
                <c:pt idx="831">
                  <c:v>15 Ago 2016</c:v>
                </c:pt>
                <c:pt idx="832">
                  <c:v>16 Ago 2016</c:v>
                </c:pt>
                <c:pt idx="833">
                  <c:v>17 Ago 2016</c:v>
                </c:pt>
                <c:pt idx="834">
                  <c:v>18 Ago 2016</c:v>
                </c:pt>
                <c:pt idx="835">
                  <c:v>19 Ago 2016</c:v>
                </c:pt>
                <c:pt idx="836">
                  <c:v>20 Ago 2016</c:v>
                </c:pt>
                <c:pt idx="837">
                  <c:v>21 Ago 2016</c:v>
                </c:pt>
                <c:pt idx="838">
                  <c:v>22 Ago 2016</c:v>
                </c:pt>
                <c:pt idx="839">
                  <c:v>23 Ago 2016</c:v>
                </c:pt>
                <c:pt idx="840">
                  <c:v>24 Ago 2016</c:v>
                </c:pt>
                <c:pt idx="841">
                  <c:v>25 Ago 2016</c:v>
                </c:pt>
                <c:pt idx="842">
                  <c:v>26 Ago 2016</c:v>
                </c:pt>
                <c:pt idx="843">
                  <c:v>27 Ago 2016</c:v>
                </c:pt>
                <c:pt idx="844">
                  <c:v>28 Ago 2016</c:v>
                </c:pt>
                <c:pt idx="845">
                  <c:v>29 Ago 2016</c:v>
                </c:pt>
                <c:pt idx="846">
                  <c:v>30 Ago 2016</c:v>
                </c:pt>
                <c:pt idx="847">
                  <c:v>31 Ago 2016</c:v>
                </c:pt>
                <c:pt idx="848">
                  <c:v>1 Set 2016</c:v>
                </c:pt>
                <c:pt idx="849">
                  <c:v>2 Set 2016</c:v>
                </c:pt>
                <c:pt idx="850">
                  <c:v>3 Set 2016</c:v>
                </c:pt>
                <c:pt idx="851">
                  <c:v>4 Set 2016</c:v>
                </c:pt>
                <c:pt idx="852">
                  <c:v>5 Set 2016</c:v>
                </c:pt>
                <c:pt idx="853">
                  <c:v>6 Set 2016</c:v>
                </c:pt>
                <c:pt idx="854">
                  <c:v>7 Set 2016</c:v>
                </c:pt>
                <c:pt idx="855">
                  <c:v>8 Set 2016</c:v>
                </c:pt>
                <c:pt idx="856">
                  <c:v>9 Set 2016</c:v>
                </c:pt>
                <c:pt idx="857">
                  <c:v>10 Set 2016</c:v>
                </c:pt>
                <c:pt idx="858">
                  <c:v>11 Set 2016</c:v>
                </c:pt>
                <c:pt idx="859">
                  <c:v>12 Set 2016</c:v>
                </c:pt>
                <c:pt idx="860">
                  <c:v>13 Set 2016</c:v>
                </c:pt>
                <c:pt idx="861">
                  <c:v>14 Set 2016</c:v>
                </c:pt>
                <c:pt idx="862">
                  <c:v>15 Set 2016</c:v>
                </c:pt>
                <c:pt idx="863">
                  <c:v>16 Set 2016</c:v>
                </c:pt>
                <c:pt idx="864">
                  <c:v>17 Set 2016</c:v>
                </c:pt>
                <c:pt idx="865">
                  <c:v>18 Set 2016</c:v>
                </c:pt>
                <c:pt idx="866">
                  <c:v>19 Set 2016</c:v>
                </c:pt>
                <c:pt idx="867">
                  <c:v>20 Set 2016</c:v>
                </c:pt>
                <c:pt idx="868">
                  <c:v>21 Set 2016</c:v>
                </c:pt>
                <c:pt idx="869">
                  <c:v>22 Set 2016</c:v>
                </c:pt>
                <c:pt idx="870">
                  <c:v>23 Set 2016</c:v>
                </c:pt>
                <c:pt idx="871">
                  <c:v>24 Set 2016</c:v>
                </c:pt>
                <c:pt idx="872">
                  <c:v>25 Set 2016</c:v>
                </c:pt>
                <c:pt idx="873">
                  <c:v>26 Set 2016</c:v>
                </c:pt>
                <c:pt idx="874">
                  <c:v>27 Set 2016</c:v>
                </c:pt>
                <c:pt idx="875">
                  <c:v>28 Set 2016</c:v>
                </c:pt>
                <c:pt idx="876">
                  <c:v>29 Set 2016</c:v>
                </c:pt>
                <c:pt idx="877">
                  <c:v>30 Set 2016</c:v>
                </c:pt>
                <c:pt idx="878">
                  <c:v>1 Oct 2016</c:v>
                </c:pt>
                <c:pt idx="879">
                  <c:v>2 Oct 2016</c:v>
                </c:pt>
                <c:pt idx="880">
                  <c:v>3 Oct 2016</c:v>
                </c:pt>
                <c:pt idx="881">
                  <c:v>4 Oct 2016</c:v>
                </c:pt>
                <c:pt idx="882">
                  <c:v>5 Oct 2016</c:v>
                </c:pt>
                <c:pt idx="883">
                  <c:v>6 Oct 2016</c:v>
                </c:pt>
                <c:pt idx="884">
                  <c:v>7 Oct 2016</c:v>
                </c:pt>
                <c:pt idx="885">
                  <c:v>8 Oct 2016</c:v>
                </c:pt>
                <c:pt idx="886">
                  <c:v>9 Oct 2016</c:v>
                </c:pt>
                <c:pt idx="887">
                  <c:v>10 Oct 2016</c:v>
                </c:pt>
                <c:pt idx="888">
                  <c:v>11 Oct 2016</c:v>
                </c:pt>
                <c:pt idx="889">
                  <c:v>12 Oct 2016</c:v>
                </c:pt>
                <c:pt idx="890">
                  <c:v>13 Oct 2016</c:v>
                </c:pt>
                <c:pt idx="891">
                  <c:v>14 Oct 2016</c:v>
                </c:pt>
                <c:pt idx="892">
                  <c:v>15 Oct 2016</c:v>
                </c:pt>
                <c:pt idx="893">
                  <c:v>16 Oct 2016</c:v>
                </c:pt>
                <c:pt idx="894">
                  <c:v>17 Oct 2016</c:v>
                </c:pt>
                <c:pt idx="895">
                  <c:v>18 Oct 2016</c:v>
                </c:pt>
                <c:pt idx="896">
                  <c:v>19 Oct 2016</c:v>
                </c:pt>
                <c:pt idx="897">
                  <c:v>20 Oct 2016</c:v>
                </c:pt>
                <c:pt idx="898">
                  <c:v>21 Oct 2016</c:v>
                </c:pt>
                <c:pt idx="899">
                  <c:v>22 Oct 2016</c:v>
                </c:pt>
                <c:pt idx="900">
                  <c:v>23 Oct 2016</c:v>
                </c:pt>
                <c:pt idx="901">
                  <c:v>24 Oct 2016</c:v>
                </c:pt>
                <c:pt idx="902">
                  <c:v>25 Oct 2016</c:v>
                </c:pt>
                <c:pt idx="903">
                  <c:v>26 Oct 2016</c:v>
                </c:pt>
                <c:pt idx="904">
                  <c:v>27 Oct 2016</c:v>
                </c:pt>
                <c:pt idx="905">
                  <c:v>28 Oct 2016</c:v>
                </c:pt>
                <c:pt idx="906">
                  <c:v>29 Oct 2016</c:v>
                </c:pt>
                <c:pt idx="907">
                  <c:v>30 Oct 2016</c:v>
                </c:pt>
                <c:pt idx="908">
                  <c:v>31 Oct 2016</c:v>
                </c:pt>
                <c:pt idx="909">
                  <c:v>1 Nov 2016</c:v>
                </c:pt>
                <c:pt idx="910">
                  <c:v>2 Nov 2016</c:v>
                </c:pt>
                <c:pt idx="911">
                  <c:v>3 Nov 2016</c:v>
                </c:pt>
                <c:pt idx="912">
                  <c:v>4 Nov 2016</c:v>
                </c:pt>
                <c:pt idx="913">
                  <c:v>5 Nov 2016</c:v>
                </c:pt>
                <c:pt idx="914">
                  <c:v>6 Nov 2016</c:v>
                </c:pt>
                <c:pt idx="915">
                  <c:v>7 Nov 2016</c:v>
                </c:pt>
                <c:pt idx="916">
                  <c:v>8 Nov 2016</c:v>
                </c:pt>
                <c:pt idx="917">
                  <c:v>9 Nov 2016</c:v>
                </c:pt>
                <c:pt idx="918">
                  <c:v>10 Nov 2016</c:v>
                </c:pt>
                <c:pt idx="919">
                  <c:v>11 Nov 2016</c:v>
                </c:pt>
                <c:pt idx="920">
                  <c:v>12 Nov 2016</c:v>
                </c:pt>
                <c:pt idx="921">
                  <c:v>13 Nov 2016</c:v>
                </c:pt>
                <c:pt idx="922">
                  <c:v>14 Nov 2016</c:v>
                </c:pt>
                <c:pt idx="923">
                  <c:v>15 Nov 2016</c:v>
                </c:pt>
                <c:pt idx="924">
                  <c:v>16 Nov 2016</c:v>
                </c:pt>
                <c:pt idx="925">
                  <c:v>17 Nov 2016</c:v>
                </c:pt>
                <c:pt idx="926">
                  <c:v>18 Nov 2016</c:v>
                </c:pt>
                <c:pt idx="927">
                  <c:v>19 Nov 2016</c:v>
                </c:pt>
                <c:pt idx="928">
                  <c:v>20 Nov 2016</c:v>
                </c:pt>
                <c:pt idx="929">
                  <c:v>21 Nov 2016</c:v>
                </c:pt>
                <c:pt idx="930">
                  <c:v>22 Nov 2016</c:v>
                </c:pt>
                <c:pt idx="931">
                  <c:v>23 Nov 2016</c:v>
                </c:pt>
                <c:pt idx="932">
                  <c:v>24 Nov 2016</c:v>
                </c:pt>
                <c:pt idx="933">
                  <c:v>25 Nov 2016</c:v>
                </c:pt>
                <c:pt idx="934">
                  <c:v>26 Nov 2016</c:v>
                </c:pt>
                <c:pt idx="935">
                  <c:v>27 Nov 2016</c:v>
                </c:pt>
                <c:pt idx="936">
                  <c:v>28 Nov 2016</c:v>
                </c:pt>
                <c:pt idx="937">
                  <c:v>29 Nov 2016</c:v>
                </c:pt>
                <c:pt idx="938">
                  <c:v>30 Nov 2016</c:v>
                </c:pt>
                <c:pt idx="939">
                  <c:v>1 Dic 2016</c:v>
                </c:pt>
                <c:pt idx="940">
                  <c:v>2 Dic 2016</c:v>
                </c:pt>
                <c:pt idx="941">
                  <c:v>3 Dic 2016</c:v>
                </c:pt>
                <c:pt idx="942">
                  <c:v>4 Dic 2016</c:v>
                </c:pt>
                <c:pt idx="943">
                  <c:v>5 Dic 2016</c:v>
                </c:pt>
                <c:pt idx="944">
                  <c:v>6 Dic 2016</c:v>
                </c:pt>
                <c:pt idx="945">
                  <c:v>7 Dic 2016</c:v>
                </c:pt>
                <c:pt idx="946">
                  <c:v>8 Dic 2016</c:v>
                </c:pt>
                <c:pt idx="947">
                  <c:v>9 Dic 2016</c:v>
                </c:pt>
                <c:pt idx="948">
                  <c:v>10 Dic 2016</c:v>
                </c:pt>
                <c:pt idx="949">
                  <c:v>11 Dic 2016</c:v>
                </c:pt>
                <c:pt idx="950">
                  <c:v>12 Dic 2016</c:v>
                </c:pt>
                <c:pt idx="951">
                  <c:v>13 Dic 2016</c:v>
                </c:pt>
                <c:pt idx="952">
                  <c:v>14 Dic 2016</c:v>
                </c:pt>
                <c:pt idx="953">
                  <c:v>15 Dic 2016</c:v>
                </c:pt>
                <c:pt idx="954">
                  <c:v>16 Dic 2016</c:v>
                </c:pt>
                <c:pt idx="955">
                  <c:v>17 Dic 2016</c:v>
                </c:pt>
                <c:pt idx="956">
                  <c:v>18 Dic 2016</c:v>
                </c:pt>
                <c:pt idx="957">
                  <c:v>19 Dic 2016</c:v>
                </c:pt>
                <c:pt idx="958">
                  <c:v>20 Dic 2016</c:v>
                </c:pt>
                <c:pt idx="959">
                  <c:v>21 Dic 2016</c:v>
                </c:pt>
                <c:pt idx="960">
                  <c:v>22 Dic 2016</c:v>
                </c:pt>
                <c:pt idx="961">
                  <c:v>23 Dic 2016</c:v>
                </c:pt>
                <c:pt idx="962">
                  <c:v>24 Dic 2016</c:v>
                </c:pt>
                <c:pt idx="963">
                  <c:v>25 Dic 2016</c:v>
                </c:pt>
                <c:pt idx="964">
                  <c:v>26 Dic 2016</c:v>
                </c:pt>
                <c:pt idx="965">
                  <c:v>27 Dic 2016</c:v>
                </c:pt>
                <c:pt idx="966">
                  <c:v>28 Dic 2016</c:v>
                </c:pt>
                <c:pt idx="967">
                  <c:v>29 Dic 2016</c:v>
                </c:pt>
                <c:pt idx="968">
                  <c:v>30 Dic 2016</c:v>
                </c:pt>
                <c:pt idx="969">
                  <c:v>31 Dic 2016</c:v>
                </c:pt>
                <c:pt idx="970">
                  <c:v>1 Ene 2017</c:v>
                </c:pt>
                <c:pt idx="971">
                  <c:v>2 Ene 2017</c:v>
                </c:pt>
                <c:pt idx="972">
                  <c:v>3 Ene 2017</c:v>
                </c:pt>
                <c:pt idx="973">
                  <c:v>4 Ene 2017</c:v>
                </c:pt>
                <c:pt idx="974">
                  <c:v>5 Ene 2017</c:v>
                </c:pt>
                <c:pt idx="975">
                  <c:v>6 Ene 2017</c:v>
                </c:pt>
                <c:pt idx="976">
                  <c:v>7 Ene 2017</c:v>
                </c:pt>
                <c:pt idx="977">
                  <c:v>8 Ene 2017</c:v>
                </c:pt>
                <c:pt idx="978">
                  <c:v>9 Ene 2017</c:v>
                </c:pt>
                <c:pt idx="979">
                  <c:v>10 Ene 2017</c:v>
                </c:pt>
                <c:pt idx="980">
                  <c:v>11 Ene 2017</c:v>
                </c:pt>
                <c:pt idx="981">
                  <c:v>12 Ene 2017</c:v>
                </c:pt>
                <c:pt idx="982">
                  <c:v>13 Ene 2017</c:v>
                </c:pt>
                <c:pt idx="983">
                  <c:v>14 Ene 2017</c:v>
                </c:pt>
                <c:pt idx="984">
                  <c:v>15 Ene 2017</c:v>
                </c:pt>
                <c:pt idx="985">
                  <c:v>16 Ene 2017</c:v>
                </c:pt>
                <c:pt idx="986">
                  <c:v>17 Ene 2017</c:v>
                </c:pt>
                <c:pt idx="987">
                  <c:v>18 Ene 2017</c:v>
                </c:pt>
                <c:pt idx="988">
                  <c:v>19 Ene 2017</c:v>
                </c:pt>
                <c:pt idx="989">
                  <c:v>20 Ene 2017</c:v>
                </c:pt>
                <c:pt idx="990">
                  <c:v>21 Ene 2017</c:v>
                </c:pt>
                <c:pt idx="991">
                  <c:v>22 Ene 2017</c:v>
                </c:pt>
                <c:pt idx="992">
                  <c:v>23 Ene 2017</c:v>
                </c:pt>
                <c:pt idx="993">
                  <c:v>24 Ene 2017</c:v>
                </c:pt>
                <c:pt idx="994">
                  <c:v>25 Ene 2017</c:v>
                </c:pt>
                <c:pt idx="995">
                  <c:v>26 Ene 2017</c:v>
                </c:pt>
                <c:pt idx="996">
                  <c:v>27 Ene 2017</c:v>
                </c:pt>
                <c:pt idx="997">
                  <c:v>28 Ene 2017</c:v>
                </c:pt>
                <c:pt idx="998">
                  <c:v>29 Ene 2017</c:v>
                </c:pt>
                <c:pt idx="999">
                  <c:v>30 Ene 2017</c:v>
                </c:pt>
                <c:pt idx="1000">
                  <c:v>31 Ene 2017</c:v>
                </c:pt>
                <c:pt idx="1001">
                  <c:v>1 Feb 2017</c:v>
                </c:pt>
                <c:pt idx="1002">
                  <c:v>2 Feb 2017</c:v>
                </c:pt>
                <c:pt idx="1003">
                  <c:v>3 Feb 2017</c:v>
                </c:pt>
                <c:pt idx="1004">
                  <c:v>4 Feb 2017</c:v>
                </c:pt>
                <c:pt idx="1005">
                  <c:v>5 Feb 2017</c:v>
                </c:pt>
                <c:pt idx="1006">
                  <c:v>6 Feb 2017</c:v>
                </c:pt>
                <c:pt idx="1007">
                  <c:v>7 Feb 2017</c:v>
                </c:pt>
                <c:pt idx="1008">
                  <c:v>8 Feb 2017</c:v>
                </c:pt>
                <c:pt idx="1009">
                  <c:v>9 Feb 2017</c:v>
                </c:pt>
                <c:pt idx="1010">
                  <c:v>10 Feb 2017</c:v>
                </c:pt>
                <c:pt idx="1011">
                  <c:v>11 Feb 2017</c:v>
                </c:pt>
                <c:pt idx="1012">
                  <c:v>12 Feb 2017</c:v>
                </c:pt>
                <c:pt idx="1013">
                  <c:v>13 Feb 2017</c:v>
                </c:pt>
                <c:pt idx="1014">
                  <c:v>14 Feb 2017</c:v>
                </c:pt>
                <c:pt idx="1015">
                  <c:v>15 Feb 2017</c:v>
                </c:pt>
                <c:pt idx="1016">
                  <c:v>16 Feb 2017</c:v>
                </c:pt>
                <c:pt idx="1017">
                  <c:v>17 Feb 2017</c:v>
                </c:pt>
                <c:pt idx="1018">
                  <c:v>18 Feb 2017</c:v>
                </c:pt>
                <c:pt idx="1019">
                  <c:v>19 Feb 2017</c:v>
                </c:pt>
                <c:pt idx="1020">
                  <c:v>20 Feb 2017</c:v>
                </c:pt>
                <c:pt idx="1021">
                  <c:v>21 Feb 2017</c:v>
                </c:pt>
                <c:pt idx="1022">
                  <c:v>22 Feb 2017</c:v>
                </c:pt>
                <c:pt idx="1023">
                  <c:v>23 Feb 2017</c:v>
                </c:pt>
                <c:pt idx="1024">
                  <c:v>24 Feb 2017</c:v>
                </c:pt>
                <c:pt idx="1025">
                  <c:v>25 Feb 2017</c:v>
                </c:pt>
                <c:pt idx="1026">
                  <c:v>26 Feb 2017</c:v>
                </c:pt>
                <c:pt idx="1027">
                  <c:v>27 Feb 2017</c:v>
                </c:pt>
                <c:pt idx="1028">
                  <c:v>28 Feb 2017</c:v>
                </c:pt>
                <c:pt idx="1029">
                  <c:v>29 Feb 2017</c:v>
                </c:pt>
                <c:pt idx="1030">
                  <c:v>1 Mar 2017</c:v>
                </c:pt>
                <c:pt idx="1031">
                  <c:v>2 Mar 2017</c:v>
                </c:pt>
                <c:pt idx="1032">
                  <c:v>3 Mar 2017</c:v>
                </c:pt>
                <c:pt idx="1033">
                  <c:v>4 Mar 2017</c:v>
                </c:pt>
                <c:pt idx="1034">
                  <c:v>5 Mar 2017</c:v>
                </c:pt>
                <c:pt idx="1035">
                  <c:v>6 Mar 2017</c:v>
                </c:pt>
                <c:pt idx="1036">
                  <c:v>7 Mar 2017</c:v>
                </c:pt>
                <c:pt idx="1037">
                  <c:v>8 Mar 2017</c:v>
                </c:pt>
                <c:pt idx="1038">
                  <c:v>9 Mar 2017</c:v>
                </c:pt>
                <c:pt idx="1039">
                  <c:v>10 Mar 2017</c:v>
                </c:pt>
                <c:pt idx="1040">
                  <c:v>11 Mar 2017</c:v>
                </c:pt>
                <c:pt idx="1041">
                  <c:v>12 Mar 2017</c:v>
                </c:pt>
                <c:pt idx="1042">
                  <c:v>13 Mar 2017</c:v>
                </c:pt>
                <c:pt idx="1043">
                  <c:v>14 Mar 2017</c:v>
                </c:pt>
                <c:pt idx="1044">
                  <c:v>15 Mar 2017</c:v>
                </c:pt>
                <c:pt idx="1045">
                  <c:v>16 Mar 2017</c:v>
                </c:pt>
                <c:pt idx="1046">
                  <c:v>17 Mar 2017</c:v>
                </c:pt>
                <c:pt idx="1047">
                  <c:v>18 Mar 2017</c:v>
                </c:pt>
                <c:pt idx="1048">
                  <c:v>19 Mar 2017</c:v>
                </c:pt>
                <c:pt idx="1049">
                  <c:v>20 Mar 2017</c:v>
                </c:pt>
                <c:pt idx="1050">
                  <c:v>21 Mar 2017</c:v>
                </c:pt>
                <c:pt idx="1051">
                  <c:v>22 Mar 2017</c:v>
                </c:pt>
                <c:pt idx="1052">
                  <c:v>23 Mar 2017</c:v>
                </c:pt>
                <c:pt idx="1053">
                  <c:v>24 Mar 2017</c:v>
                </c:pt>
                <c:pt idx="1054">
                  <c:v>25 Mar 2017</c:v>
                </c:pt>
                <c:pt idx="1055">
                  <c:v>26 Mar 2017</c:v>
                </c:pt>
                <c:pt idx="1056">
                  <c:v>27 Mar 2017</c:v>
                </c:pt>
                <c:pt idx="1057">
                  <c:v>28 Mar 2017</c:v>
                </c:pt>
                <c:pt idx="1058">
                  <c:v>29 Mar 2017</c:v>
                </c:pt>
                <c:pt idx="1059">
                  <c:v>30 Mar 2017</c:v>
                </c:pt>
                <c:pt idx="1060">
                  <c:v>31 Mar 2017</c:v>
                </c:pt>
                <c:pt idx="1061">
                  <c:v>1 Abr 2017</c:v>
                </c:pt>
                <c:pt idx="1062">
                  <c:v>2 Abr 2017</c:v>
                </c:pt>
                <c:pt idx="1063">
                  <c:v>3 Abr 2017</c:v>
                </c:pt>
                <c:pt idx="1064">
                  <c:v>4 Abr 2017</c:v>
                </c:pt>
                <c:pt idx="1065">
                  <c:v>5 Abr 2017</c:v>
                </c:pt>
                <c:pt idx="1066">
                  <c:v>6 Abr 2017</c:v>
                </c:pt>
                <c:pt idx="1067">
                  <c:v>7 Abr 2017</c:v>
                </c:pt>
                <c:pt idx="1068">
                  <c:v>8 Abr 2017</c:v>
                </c:pt>
                <c:pt idx="1069">
                  <c:v>9 Abr 2017</c:v>
                </c:pt>
                <c:pt idx="1070">
                  <c:v>10 Abr 2017</c:v>
                </c:pt>
                <c:pt idx="1071">
                  <c:v>11 Abr 2017</c:v>
                </c:pt>
                <c:pt idx="1072">
                  <c:v>12 Abr 2017</c:v>
                </c:pt>
                <c:pt idx="1073">
                  <c:v>13 Abr 2017</c:v>
                </c:pt>
                <c:pt idx="1074">
                  <c:v>14 Abr 2017</c:v>
                </c:pt>
                <c:pt idx="1075">
                  <c:v>15 Abr 2017</c:v>
                </c:pt>
                <c:pt idx="1076">
                  <c:v>16 Abr 2017</c:v>
                </c:pt>
                <c:pt idx="1077">
                  <c:v>17 Abr 2017</c:v>
                </c:pt>
                <c:pt idx="1078">
                  <c:v>18 Abr 2017</c:v>
                </c:pt>
                <c:pt idx="1079">
                  <c:v>19 Abr 2017</c:v>
                </c:pt>
                <c:pt idx="1080">
                  <c:v>20 Abr 2017</c:v>
                </c:pt>
                <c:pt idx="1081">
                  <c:v>21 Abr 2017</c:v>
                </c:pt>
                <c:pt idx="1082">
                  <c:v>22 Abr 2017</c:v>
                </c:pt>
                <c:pt idx="1083">
                  <c:v>23 Abr 2017</c:v>
                </c:pt>
                <c:pt idx="1084">
                  <c:v>24 Abr 2017</c:v>
                </c:pt>
                <c:pt idx="1085">
                  <c:v>25 Abr 2017</c:v>
                </c:pt>
                <c:pt idx="1086">
                  <c:v>26 Abr 2017</c:v>
                </c:pt>
                <c:pt idx="1087">
                  <c:v>27 Abr 2017</c:v>
                </c:pt>
                <c:pt idx="1088">
                  <c:v>28 Abr 2017</c:v>
                </c:pt>
                <c:pt idx="1089">
                  <c:v>29 Abr 2017</c:v>
                </c:pt>
                <c:pt idx="1090">
                  <c:v>30 Abr 2017</c:v>
                </c:pt>
                <c:pt idx="1091">
                  <c:v>1 May 2017</c:v>
                </c:pt>
                <c:pt idx="1092">
                  <c:v>2 May 2017</c:v>
                </c:pt>
                <c:pt idx="1093">
                  <c:v>3 May 2017</c:v>
                </c:pt>
                <c:pt idx="1094">
                  <c:v>4 May 2017</c:v>
                </c:pt>
                <c:pt idx="1095">
                  <c:v>5 May 2017</c:v>
                </c:pt>
                <c:pt idx="1096">
                  <c:v>6 May 2017</c:v>
                </c:pt>
                <c:pt idx="1097">
                  <c:v>7 May 2017</c:v>
                </c:pt>
                <c:pt idx="1098">
                  <c:v>8 May 2017</c:v>
                </c:pt>
                <c:pt idx="1099">
                  <c:v>9 May 2017</c:v>
                </c:pt>
                <c:pt idx="1100">
                  <c:v>10 May 2017</c:v>
                </c:pt>
                <c:pt idx="1101">
                  <c:v>11 May 2017</c:v>
                </c:pt>
                <c:pt idx="1102">
                  <c:v>12 May 2017</c:v>
                </c:pt>
                <c:pt idx="1103">
                  <c:v>13 May 2017</c:v>
                </c:pt>
                <c:pt idx="1104">
                  <c:v>14 May 2017</c:v>
                </c:pt>
                <c:pt idx="1105">
                  <c:v>15 May 2017</c:v>
                </c:pt>
                <c:pt idx="1106">
                  <c:v>16 May 2017</c:v>
                </c:pt>
                <c:pt idx="1107">
                  <c:v>17 May 2017</c:v>
                </c:pt>
                <c:pt idx="1108">
                  <c:v>18 May 2017</c:v>
                </c:pt>
                <c:pt idx="1109">
                  <c:v>19 May 2017</c:v>
                </c:pt>
                <c:pt idx="1110">
                  <c:v>20 May 2017</c:v>
                </c:pt>
                <c:pt idx="1111">
                  <c:v>21 May 2017</c:v>
                </c:pt>
                <c:pt idx="1112">
                  <c:v>22 May 2017</c:v>
                </c:pt>
                <c:pt idx="1113">
                  <c:v>23 May 2017</c:v>
                </c:pt>
                <c:pt idx="1114">
                  <c:v>24 May 2017</c:v>
                </c:pt>
                <c:pt idx="1115">
                  <c:v>25 May 2017</c:v>
                </c:pt>
                <c:pt idx="1116">
                  <c:v>26 May 2017</c:v>
                </c:pt>
                <c:pt idx="1117">
                  <c:v>27 May 2017</c:v>
                </c:pt>
                <c:pt idx="1118">
                  <c:v>28 May 2017</c:v>
                </c:pt>
                <c:pt idx="1119">
                  <c:v>29 May 2017</c:v>
                </c:pt>
                <c:pt idx="1120">
                  <c:v>30 May 2017</c:v>
                </c:pt>
                <c:pt idx="1121">
                  <c:v>31 May 2017</c:v>
                </c:pt>
                <c:pt idx="1122">
                  <c:v>1 Jun 2017</c:v>
                </c:pt>
                <c:pt idx="1123">
                  <c:v>2 Jun 2017</c:v>
                </c:pt>
                <c:pt idx="1124">
                  <c:v>3 Jun 2017</c:v>
                </c:pt>
                <c:pt idx="1125">
                  <c:v>4 Jun 2017</c:v>
                </c:pt>
                <c:pt idx="1126">
                  <c:v>5 Jun 2017</c:v>
                </c:pt>
                <c:pt idx="1127">
                  <c:v>6 Jun 2017</c:v>
                </c:pt>
                <c:pt idx="1128">
                  <c:v>7 Jun 2017</c:v>
                </c:pt>
                <c:pt idx="1129">
                  <c:v>8 Jun 2017</c:v>
                </c:pt>
                <c:pt idx="1130">
                  <c:v>9 Jun 2017</c:v>
                </c:pt>
                <c:pt idx="1131">
                  <c:v>10 Jun 2017</c:v>
                </c:pt>
                <c:pt idx="1132">
                  <c:v>11 Jun 2017</c:v>
                </c:pt>
                <c:pt idx="1133">
                  <c:v>12 Jun 2017</c:v>
                </c:pt>
                <c:pt idx="1134">
                  <c:v>13 Jun 2017</c:v>
                </c:pt>
                <c:pt idx="1135">
                  <c:v>14 Jun 2017</c:v>
                </c:pt>
                <c:pt idx="1136">
                  <c:v>15 Jun 2017</c:v>
                </c:pt>
                <c:pt idx="1137">
                  <c:v>16 Jun 2017</c:v>
                </c:pt>
                <c:pt idx="1138">
                  <c:v>17 Jun 2017</c:v>
                </c:pt>
                <c:pt idx="1139">
                  <c:v>18 Jun 2017</c:v>
                </c:pt>
                <c:pt idx="1140">
                  <c:v>19 Jun 2017</c:v>
                </c:pt>
                <c:pt idx="1141">
                  <c:v>20 Jun 2017</c:v>
                </c:pt>
                <c:pt idx="1142">
                  <c:v>21 Jun 2017</c:v>
                </c:pt>
                <c:pt idx="1143">
                  <c:v>22 Jun 2017</c:v>
                </c:pt>
                <c:pt idx="1144">
                  <c:v>23 Jun 2017</c:v>
                </c:pt>
                <c:pt idx="1145">
                  <c:v>24 Jun 2017</c:v>
                </c:pt>
                <c:pt idx="1146">
                  <c:v>25 Jun 2017</c:v>
                </c:pt>
                <c:pt idx="1147">
                  <c:v>26 Jun 2017</c:v>
                </c:pt>
                <c:pt idx="1148">
                  <c:v>27 Jun 2017</c:v>
                </c:pt>
                <c:pt idx="1149">
                  <c:v>28 Jun 2017</c:v>
                </c:pt>
                <c:pt idx="1150">
                  <c:v>29 Jun 2017</c:v>
                </c:pt>
                <c:pt idx="1151">
                  <c:v>30 Jun 2017</c:v>
                </c:pt>
                <c:pt idx="1152">
                  <c:v>1 Jul 2017</c:v>
                </c:pt>
                <c:pt idx="1153">
                  <c:v>2 Jul 2017</c:v>
                </c:pt>
                <c:pt idx="1154">
                  <c:v>3 Jul 2017</c:v>
                </c:pt>
                <c:pt idx="1155">
                  <c:v>4 Jul 2017</c:v>
                </c:pt>
                <c:pt idx="1156">
                  <c:v>5 Jul 2017</c:v>
                </c:pt>
                <c:pt idx="1157">
                  <c:v>6 Jul 2017</c:v>
                </c:pt>
              </c:strCache>
            </c:strRef>
          </c:cat>
          <c:val>
            <c:numRef>
              <c:f>Hoja1!$B$6:$B$1163</c:f>
              <c:numCache>
                <c:formatCode>#,##0.00</c:formatCode>
                <c:ptCount val="1158"/>
                <c:pt idx="0">
                  <c:v>546.89</c:v>
                </c:pt>
                <c:pt idx="1">
                  <c:v>546.89</c:v>
                </c:pt>
                <c:pt idx="2">
                  <c:v>546.71</c:v>
                </c:pt>
                <c:pt idx="3">
                  <c:v>546.71</c:v>
                </c:pt>
                <c:pt idx="4">
                  <c:v>546.71</c:v>
                </c:pt>
                <c:pt idx="5">
                  <c:v>546.67999999999995</c:v>
                </c:pt>
                <c:pt idx="6">
                  <c:v>545.63</c:v>
                </c:pt>
                <c:pt idx="7">
                  <c:v>545.38</c:v>
                </c:pt>
                <c:pt idx="8">
                  <c:v>544.41999999999996</c:v>
                </c:pt>
                <c:pt idx="9">
                  <c:v>544.41999999999996</c:v>
                </c:pt>
                <c:pt idx="10">
                  <c:v>544.41999999999996</c:v>
                </c:pt>
                <c:pt idx="11">
                  <c:v>544.41999999999996</c:v>
                </c:pt>
                <c:pt idx="12">
                  <c:v>544.73</c:v>
                </c:pt>
                <c:pt idx="13">
                  <c:v>545.41</c:v>
                </c:pt>
                <c:pt idx="14">
                  <c:v>547.17999999999995</c:v>
                </c:pt>
                <c:pt idx="15">
                  <c:v>547.88</c:v>
                </c:pt>
                <c:pt idx="16">
                  <c:v>546.14</c:v>
                </c:pt>
                <c:pt idx="17">
                  <c:v>546.14</c:v>
                </c:pt>
                <c:pt idx="18">
                  <c:v>546.14</c:v>
                </c:pt>
                <c:pt idx="19">
                  <c:v>545.23</c:v>
                </c:pt>
                <c:pt idx="20">
                  <c:v>545.12</c:v>
                </c:pt>
                <c:pt idx="21">
                  <c:v>545.14</c:v>
                </c:pt>
                <c:pt idx="22">
                  <c:v>545.85</c:v>
                </c:pt>
                <c:pt idx="23">
                  <c:v>546.35</c:v>
                </c:pt>
                <c:pt idx="24">
                  <c:v>546.35</c:v>
                </c:pt>
                <c:pt idx="25">
                  <c:v>546.35</c:v>
                </c:pt>
                <c:pt idx="26">
                  <c:v>546.67999999999995</c:v>
                </c:pt>
                <c:pt idx="27">
                  <c:v>546.87</c:v>
                </c:pt>
                <c:pt idx="28">
                  <c:v>547.04</c:v>
                </c:pt>
                <c:pt idx="29">
                  <c:v>547.04999999999995</c:v>
                </c:pt>
                <c:pt idx="30">
                  <c:v>546.99</c:v>
                </c:pt>
                <c:pt idx="31">
                  <c:v>546.99</c:v>
                </c:pt>
                <c:pt idx="32">
                  <c:v>546.99</c:v>
                </c:pt>
                <c:pt idx="33">
                  <c:v>547.09</c:v>
                </c:pt>
                <c:pt idx="34">
                  <c:v>547.99</c:v>
                </c:pt>
                <c:pt idx="35">
                  <c:v>550.07000000000005</c:v>
                </c:pt>
                <c:pt idx="36">
                  <c:v>549.85</c:v>
                </c:pt>
                <c:pt idx="37">
                  <c:v>548.78</c:v>
                </c:pt>
                <c:pt idx="38">
                  <c:v>548.78</c:v>
                </c:pt>
                <c:pt idx="39">
                  <c:v>548.78</c:v>
                </c:pt>
                <c:pt idx="40">
                  <c:v>547.48</c:v>
                </c:pt>
                <c:pt idx="41">
                  <c:v>547.65</c:v>
                </c:pt>
                <c:pt idx="42">
                  <c:v>546.21</c:v>
                </c:pt>
                <c:pt idx="43">
                  <c:v>544.45000000000005</c:v>
                </c:pt>
                <c:pt idx="44">
                  <c:v>540.12</c:v>
                </c:pt>
                <c:pt idx="45">
                  <c:v>540.12</c:v>
                </c:pt>
                <c:pt idx="46">
                  <c:v>540.12</c:v>
                </c:pt>
                <c:pt idx="47">
                  <c:v>539.94000000000005</c:v>
                </c:pt>
                <c:pt idx="48">
                  <c:v>540.04</c:v>
                </c:pt>
                <c:pt idx="49">
                  <c:v>540.11</c:v>
                </c:pt>
                <c:pt idx="50">
                  <c:v>541.25</c:v>
                </c:pt>
                <c:pt idx="51">
                  <c:v>537.58000000000004</c:v>
                </c:pt>
                <c:pt idx="52">
                  <c:v>537.58000000000004</c:v>
                </c:pt>
                <c:pt idx="53">
                  <c:v>537.58000000000004</c:v>
                </c:pt>
                <c:pt idx="54">
                  <c:v>537.48</c:v>
                </c:pt>
                <c:pt idx="55">
                  <c:v>536.32000000000005</c:v>
                </c:pt>
                <c:pt idx="56">
                  <c:v>534.91999999999996</c:v>
                </c:pt>
                <c:pt idx="57">
                  <c:v>534.08000000000004</c:v>
                </c:pt>
                <c:pt idx="58">
                  <c:v>534.04</c:v>
                </c:pt>
                <c:pt idx="59">
                  <c:v>534.04</c:v>
                </c:pt>
                <c:pt idx="60">
                  <c:v>534.04</c:v>
                </c:pt>
                <c:pt idx="61">
                  <c:v>534.11</c:v>
                </c:pt>
                <c:pt idx="62">
                  <c:v>534.03</c:v>
                </c:pt>
                <c:pt idx="63">
                  <c:v>533.99</c:v>
                </c:pt>
                <c:pt idx="64">
                  <c:v>532.96</c:v>
                </c:pt>
                <c:pt idx="65">
                  <c:v>531.92999999999995</c:v>
                </c:pt>
                <c:pt idx="66">
                  <c:v>531.92999999999995</c:v>
                </c:pt>
                <c:pt idx="67">
                  <c:v>531.92999999999995</c:v>
                </c:pt>
                <c:pt idx="68">
                  <c:v>531.82000000000005</c:v>
                </c:pt>
                <c:pt idx="69">
                  <c:v>531.88</c:v>
                </c:pt>
                <c:pt idx="70">
                  <c:v>531.79999999999995</c:v>
                </c:pt>
                <c:pt idx="71">
                  <c:v>531.79999999999995</c:v>
                </c:pt>
                <c:pt idx="72">
                  <c:v>531.97</c:v>
                </c:pt>
                <c:pt idx="73">
                  <c:v>531.97</c:v>
                </c:pt>
                <c:pt idx="74">
                  <c:v>531.97</c:v>
                </c:pt>
                <c:pt idx="75">
                  <c:v>532.03</c:v>
                </c:pt>
                <c:pt idx="76">
                  <c:v>531.9</c:v>
                </c:pt>
                <c:pt idx="77">
                  <c:v>532.52</c:v>
                </c:pt>
                <c:pt idx="78">
                  <c:v>532.41</c:v>
                </c:pt>
                <c:pt idx="79">
                  <c:v>532.41</c:v>
                </c:pt>
                <c:pt idx="80">
                  <c:v>532.41</c:v>
                </c:pt>
                <c:pt idx="81">
                  <c:v>532.41</c:v>
                </c:pt>
                <c:pt idx="82">
                  <c:v>532.44000000000005</c:v>
                </c:pt>
                <c:pt idx="83">
                  <c:v>533.16999999999996</c:v>
                </c:pt>
                <c:pt idx="84">
                  <c:v>533</c:v>
                </c:pt>
                <c:pt idx="85">
                  <c:v>533.07000000000005</c:v>
                </c:pt>
                <c:pt idx="86">
                  <c:v>533.12</c:v>
                </c:pt>
                <c:pt idx="87">
                  <c:v>533.12</c:v>
                </c:pt>
                <c:pt idx="88">
                  <c:v>533.12</c:v>
                </c:pt>
                <c:pt idx="89">
                  <c:v>534.03</c:v>
                </c:pt>
                <c:pt idx="90">
                  <c:v>534.26</c:v>
                </c:pt>
                <c:pt idx="91">
                  <c:v>534.54</c:v>
                </c:pt>
                <c:pt idx="92">
                  <c:v>534.46</c:v>
                </c:pt>
                <c:pt idx="93">
                  <c:v>534.38</c:v>
                </c:pt>
                <c:pt idx="94">
                  <c:v>534.38</c:v>
                </c:pt>
                <c:pt idx="95">
                  <c:v>534.38</c:v>
                </c:pt>
                <c:pt idx="96">
                  <c:v>534.37</c:v>
                </c:pt>
                <c:pt idx="97">
                  <c:v>534.27</c:v>
                </c:pt>
                <c:pt idx="98">
                  <c:v>534.32000000000005</c:v>
                </c:pt>
                <c:pt idx="99">
                  <c:v>534.34</c:v>
                </c:pt>
                <c:pt idx="100">
                  <c:v>534.34</c:v>
                </c:pt>
                <c:pt idx="101">
                  <c:v>534.34</c:v>
                </c:pt>
                <c:pt idx="102">
                  <c:v>534.34</c:v>
                </c:pt>
                <c:pt idx="103">
                  <c:v>534.30999999999995</c:v>
                </c:pt>
                <c:pt idx="104">
                  <c:v>534.29999999999995</c:v>
                </c:pt>
                <c:pt idx="105">
                  <c:v>534.28</c:v>
                </c:pt>
                <c:pt idx="106">
                  <c:v>534.41</c:v>
                </c:pt>
                <c:pt idx="107">
                  <c:v>534.33000000000004</c:v>
                </c:pt>
                <c:pt idx="108">
                  <c:v>534.33000000000004</c:v>
                </c:pt>
                <c:pt idx="109">
                  <c:v>534.33000000000004</c:v>
                </c:pt>
                <c:pt idx="110">
                  <c:v>534.42999999999995</c:v>
                </c:pt>
                <c:pt idx="111">
                  <c:v>534.33000000000004</c:v>
                </c:pt>
                <c:pt idx="112">
                  <c:v>534.27</c:v>
                </c:pt>
                <c:pt idx="113">
                  <c:v>534.26</c:v>
                </c:pt>
                <c:pt idx="114">
                  <c:v>534.28</c:v>
                </c:pt>
                <c:pt idx="115">
                  <c:v>534.28</c:v>
                </c:pt>
                <c:pt idx="116">
                  <c:v>534.28</c:v>
                </c:pt>
                <c:pt idx="117">
                  <c:v>534.38</c:v>
                </c:pt>
                <c:pt idx="118">
                  <c:v>534.45000000000005</c:v>
                </c:pt>
                <c:pt idx="119">
                  <c:v>534.44000000000005</c:v>
                </c:pt>
                <c:pt idx="120">
                  <c:v>534.45000000000005</c:v>
                </c:pt>
                <c:pt idx="121">
                  <c:v>534.36</c:v>
                </c:pt>
                <c:pt idx="122">
                  <c:v>534.36</c:v>
                </c:pt>
                <c:pt idx="123">
                  <c:v>534.36</c:v>
                </c:pt>
                <c:pt idx="124">
                  <c:v>534.44000000000005</c:v>
                </c:pt>
                <c:pt idx="125">
                  <c:v>534.4</c:v>
                </c:pt>
                <c:pt idx="126">
                  <c:v>534.39</c:v>
                </c:pt>
                <c:pt idx="127">
                  <c:v>534.36</c:v>
                </c:pt>
                <c:pt idx="128">
                  <c:v>534.47</c:v>
                </c:pt>
                <c:pt idx="129">
                  <c:v>534.47</c:v>
                </c:pt>
                <c:pt idx="130">
                  <c:v>534.47</c:v>
                </c:pt>
                <c:pt idx="131">
                  <c:v>534.47</c:v>
                </c:pt>
                <c:pt idx="132">
                  <c:v>534.49</c:v>
                </c:pt>
                <c:pt idx="133">
                  <c:v>534.22</c:v>
                </c:pt>
                <c:pt idx="134">
                  <c:v>534.14</c:v>
                </c:pt>
                <c:pt idx="135">
                  <c:v>534.13</c:v>
                </c:pt>
                <c:pt idx="136">
                  <c:v>534.13</c:v>
                </c:pt>
                <c:pt idx="137">
                  <c:v>534.13</c:v>
                </c:pt>
                <c:pt idx="138">
                  <c:v>534.12</c:v>
                </c:pt>
                <c:pt idx="139">
                  <c:v>534.04</c:v>
                </c:pt>
                <c:pt idx="140">
                  <c:v>534</c:v>
                </c:pt>
                <c:pt idx="141">
                  <c:v>533.91999999999996</c:v>
                </c:pt>
                <c:pt idx="142">
                  <c:v>533.92999999999995</c:v>
                </c:pt>
                <c:pt idx="143">
                  <c:v>533.92999999999995</c:v>
                </c:pt>
                <c:pt idx="144">
                  <c:v>533.92999999999995</c:v>
                </c:pt>
                <c:pt idx="145">
                  <c:v>534.02</c:v>
                </c:pt>
                <c:pt idx="146">
                  <c:v>534.02</c:v>
                </c:pt>
                <c:pt idx="147">
                  <c:v>534.08000000000004</c:v>
                </c:pt>
                <c:pt idx="148">
                  <c:v>534.05999999999995</c:v>
                </c:pt>
                <c:pt idx="149">
                  <c:v>534.04</c:v>
                </c:pt>
                <c:pt idx="150">
                  <c:v>534.04</c:v>
                </c:pt>
                <c:pt idx="151">
                  <c:v>534.04</c:v>
                </c:pt>
                <c:pt idx="152">
                  <c:v>534.03</c:v>
                </c:pt>
                <c:pt idx="153">
                  <c:v>533.98</c:v>
                </c:pt>
                <c:pt idx="154">
                  <c:v>533.97</c:v>
                </c:pt>
                <c:pt idx="155">
                  <c:v>533.95000000000005</c:v>
                </c:pt>
                <c:pt idx="156">
                  <c:v>533.98</c:v>
                </c:pt>
                <c:pt idx="157">
                  <c:v>533.98</c:v>
                </c:pt>
                <c:pt idx="158">
                  <c:v>533.98</c:v>
                </c:pt>
                <c:pt idx="159">
                  <c:v>534.03</c:v>
                </c:pt>
                <c:pt idx="160">
                  <c:v>533.98</c:v>
                </c:pt>
                <c:pt idx="161">
                  <c:v>533.97</c:v>
                </c:pt>
                <c:pt idx="162">
                  <c:v>533.99</c:v>
                </c:pt>
                <c:pt idx="163">
                  <c:v>534</c:v>
                </c:pt>
                <c:pt idx="164">
                  <c:v>534</c:v>
                </c:pt>
                <c:pt idx="165">
                  <c:v>534</c:v>
                </c:pt>
                <c:pt idx="166">
                  <c:v>534.02</c:v>
                </c:pt>
                <c:pt idx="167">
                  <c:v>533.97</c:v>
                </c:pt>
                <c:pt idx="168">
                  <c:v>533.94000000000005</c:v>
                </c:pt>
                <c:pt idx="169">
                  <c:v>533.82000000000005</c:v>
                </c:pt>
                <c:pt idx="170">
                  <c:v>533.48</c:v>
                </c:pt>
                <c:pt idx="171">
                  <c:v>533.48</c:v>
                </c:pt>
                <c:pt idx="172">
                  <c:v>533.48</c:v>
                </c:pt>
                <c:pt idx="173">
                  <c:v>533.14</c:v>
                </c:pt>
                <c:pt idx="174">
                  <c:v>533.05999999999995</c:v>
                </c:pt>
                <c:pt idx="175">
                  <c:v>533.26</c:v>
                </c:pt>
                <c:pt idx="176">
                  <c:v>533.12</c:v>
                </c:pt>
                <c:pt idx="177">
                  <c:v>533.29</c:v>
                </c:pt>
                <c:pt idx="178">
                  <c:v>533.29</c:v>
                </c:pt>
                <c:pt idx="179">
                  <c:v>533.29</c:v>
                </c:pt>
                <c:pt idx="180">
                  <c:v>533.39</c:v>
                </c:pt>
                <c:pt idx="181">
                  <c:v>533.34</c:v>
                </c:pt>
                <c:pt idx="182">
                  <c:v>533.37</c:v>
                </c:pt>
                <c:pt idx="183">
                  <c:v>532.67999999999995</c:v>
                </c:pt>
                <c:pt idx="184">
                  <c:v>532.02</c:v>
                </c:pt>
                <c:pt idx="185">
                  <c:v>532.02</c:v>
                </c:pt>
                <c:pt idx="186">
                  <c:v>532.02</c:v>
                </c:pt>
                <c:pt idx="187">
                  <c:v>531.99</c:v>
                </c:pt>
                <c:pt idx="188">
                  <c:v>531.9</c:v>
                </c:pt>
                <c:pt idx="189">
                  <c:v>531.9</c:v>
                </c:pt>
                <c:pt idx="190">
                  <c:v>531.83000000000004</c:v>
                </c:pt>
                <c:pt idx="191">
                  <c:v>531.1</c:v>
                </c:pt>
                <c:pt idx="192">
                  <c:v>531.1</c:v>
                </c:pt>
                <c:pt idx="193">
                  <c:v>531.1</c:v>
                </c:pt>
                <c:pt idx="194">
                  <c:v>530.79999999999995</c:v>
                </c:pt>
                <c:pt idx="195">
                  <c:v>530.44000000000005</c:v>
                </c:pt>
                <c:pt idx="196">
                  <c:v>530.39</c:v>
                </c:pt>
                <c:pt idx="197">
                  <c:v>530.35</c:v>
                </c:pt>
                <c:pt idx="198">
                  <c:v>530.29999999999995</c:v>
                </c:pt>
                <c:pt idx="199">
                  <c:v>530.29999999999995</c:v>
                </c:pt>
                <c:pt idx="200">
                  <c:v>530.29999999999995</c:v>
                </c:pt>
                <c:pt idx="201">
                  <c:v>530.34</c:v>
                </c:pt>
                <c:pt idx="202">
                  <c:v>530.05999999999995</c:v>
                </c:pt>
                <c:pt idx="203">
                  <c:v>529.83000000000004</c:v>
                </c:pt>
                <c:pt idx="204">
                  <c:v>529.89</c:v>
                </c:pt>
                <c:pt idx="205">
                  <c:v>529.6</c:v>
                </c:pt>
                <c:pt idx="206">
                  <c:v>529.6</c:v>
                </c:pt>
                <c:pt idx="207">
                  <c:v>529.6</c:v>
                </c:pt>
                <c:pt idx="208">
                  <c:v>528.74</c:v>
                </c:pt>
                <c:pt idx="209">
                  <c:v>528.27</c:v>
                </c:pt>
                <c:pt idx="210">
                  <c:v>528.15</c:v>
                </c:pt>
                <c:pt idx="211">
                  <c:v>528.04999999999995</c:v>
                </c:pt>
                <c:pt idx="212">
                  <c:v>527.94000000000005</c:v>
                </c:pt>
                <c:pt idx="213">
                  <c:v>527.94000000000005</c:v>
                </c:pt>
                <c:pt idx="214">
                  <c:v>527.94000000000005</c:v>
                </c:pt>
                <c:pt idx="215">
                  <c:v>527.75</c:v>
                </c:pt>
                <c:pt idx="216">
                  <c:v>528.24</c:v>
                </c:pt>
                <c:pt idx="217">
                  <c:v>528.21</c:v>
                </c:pt>
                <c:pt idx="218">
                  <c:v>528.16999999999996</c:v>
                </c:pt>
                <c:pt idx="219">
                  <c:v>528.20000000000005</c:v>
                </c:pt>
                <c:pt idx="220">
                  <c:v>528.20000000000005</c:v>
                </c:pt>
                <c:pt idx="221">
                  <c:v>528.20000000000005</c:v>
                </c:pt>
                <c:pt idx="222">
                  <c:v>528.22</c:v>
                </c:pt>
                <c:pt idx="223">
                  <c:v>527.72</c:v>
                </c:pt>
                <c:pt idx="224">
                  <c:v>527.22</c:v>
                </c:pt>
                <c:pt idx="225">
                  <c:v>527.13</c:v>
                </c:pt>
                <c:pt idx="226">
                  <c:v>526.99</c:v>
                </c:pt>
                <c:pt idx="227">
                  <c:v>526.99</c:v>
                </c:pt>
                <c:pt idx="228">
                  <c:v>526.99</c:v>
                </c:pt>
                <c:pt idx="229">
                  <c:v>530.47</c:v>
                </c:pt>
                <c:pt idx="230">
                  <c:v>532.76</c:v>
                </c:pt>
                <c:pt idx="231">
                  <c:v>532.67999999999995</c:v>
                </c:pt>
                <c:pt idx="232">
                  <c:v>532.67999999999995</c:v>
                </c:pt>
                <c:pt idx="233">
                  <c:v>532.83000000000004</c:v>
                </c:pt>
                <c:pt idx="234">
                  <c:v>532.83000000000004</c:v>
                </c:pt>
                <c:pt idx="235">
                  <c:v>532.83000000000004</c:v>
                </c:pt>
                <c:pt idx="236">
                  <c:v>533.28</c:v>
                </c:pt>
                <c:pt idx="237">
                  <c:v>533.30999999999995</c:v>
                </c:pt>
                <c:pt idx="238">
                  <c:v>533.30999999999995</c:v>
                </c:pt>
                <c:pt idx="239">
                  <c:v>533.30999999999995</c:v>
                </c:pt>
                <c:pt idx="240">
                  <c:v>533.27</c:v>
                </c:pt>
                <c:pt idx="241">
                  <c:v>533.27</c:v>
                </c:pt>
                <c:pt idx="242">
                  <c:v>533.27</c:v>
                </c:pt>
                <c:pt idx="243">
                  <c:v>533.04999999999995</c:v>
                </c:pt>
                <c:pt idx="244">
                  <c:v>532.82000000000005</c:v>
                </c:pt>
                <c:pt idx="245">
                  <c:v>533.1</c:v>
                </c:pt>
                <c:pt idx="246">
                  <c:v>533.07000000000005</c:v>
                </c:pt>
                <c:pt idx="247">
                  <c:v>533.16999999999996</c:v>
                </c:pt>
                <c:pt idx="248">
                  <c:v>533.16999999999996</c:v>
                </c:pt>
                <c:pt idx="249">
                  <c:v>533.16999999999996</c:v>
                </c:pt>
                <c:pt idx="250">
                  <c:v>533.20000000000005</c:v>
                </c:pt>
                <c:pt idx="251">
                  <c:v>533.09</c:v>
                </c:pt>
                <c:pt idx="252">
                  <c:v>530.64</c:v>
                </c:pt>
                <c:pt idx="253">
                  <c:v>530.1</c:v>
                </c:pt>
                <c:pt idx="254">
                  <c:v>530.04</c:v>
                </c:pt>
                <c:pt idx="255">
                  <c:v>530.04</c:v>
                </c:pt>
                <c:pt idx="256">
                  <c:v>530.04</c:v>
                </c:pt>
                <c:pt idx="257">
                  <c:v>530.15</c:v>
                </c:pt>
                <c:pt idx="258">
                  <c:v>530.08000000000004</c:v>
                </c:pt>
                <c:pt idx="259">
                  <c:v>530.07000000000005</c:v>
                </c:pt>
                <c:pt idx="260">
                  <c:v>530.1</c:v>
                </c:pt>
                <c:pt idx="261">
                  <c:v>529.91</c:v>
                </c:pt>
                <c:pt idx="262">
                  <c:v>529.91</c:v>
                </c:pt>
                <c:pt idx="263">
                  <c:v>529.91</c:v>
                </c:pt>
                <c:pt idx="264">
                  <c:v>529.98</c:v>
                </c:pt>
                <c:pt idx="265">
                  <c:v>529.86</c:v>
                </c:pt>
                <c:pt idx="266">
                  <c:v>529.87</c:v>
                </c:pt>
                <c:pt idx="267">
                  <c:v>530.53</c:v>
                </c:pt>
                <c:pt idx="268">
                  <c:v>530.85</c:v>
                </c:pt>
                <c:pt idx="269">
                  <c:v>530.85</c:v>
                </c:pt>
                <c:pt idx="270">
                  <c:v>530.85</c:v>
                </c:pt>
                <c:pt idx="271">
                  <c:v>530.98</c:v>
                </c:pt>
                <c:pt idx="272">
                  <c:v>530.85</c:v>
                </c:pt>
                <c:pt idx="273">
                  <c:v>531.58000000000004</c:v>
                </c:pt>
                <c:pt idx="274">
                  <c:v>532.48</c:v>
                </c:pt>
                <c:pt idx="275">
                  <c:v>532.59</c:v>
                </c:pt>
                <c:pt idx="276">
                  <c:v>532.59</c:v>
                </c:pt>
                <c:pt idx="277">
                  <c:v>532.59</c:v>
                </c:pt>
                <c:pt idx="278">
                  <c:v>532.71</c:v>
                </c:pt>
                <c:pt idx="279">
                  <c:v>532.6</c:v>
                </c:pt>
                <c:pt idx="280">
                  <c:v>532.63</c:v>
                </c:pt>
                <c:pt idx="281">
                  <c:v>531.33000000000004</c:v>
                </c:pt>
                <c:pt idx="282">
                  <c:v>531.14</c:v>
                </c:pt>
                <c:pt idx="283">
                  <c:v>531.14</c:v>
                </c:pt>
                <c:pt idx="284">
                  <c:v>531.14</c:v>
                </c:pt>
                <c:pt idx="285">
                  <c:v>530.86</c:v>
                </c:pt>
                <c:pt idx="286">
                  <c:v>530.76</c:v>
                </c:pt>
                <c:pt idx="287">
                  <c:v>530.46</c:v>
                </c:pt>
                <c:pt idx="288">
                  <c:v>530.27</c:v>
                </c:pt>
                <c:pt idx="289">
                  <c:v>529.97</c:v>
                </c:pt>
                <c:pt idx="290">
                  <c:v>529.97</c:v>
                </c:pt>
                <c:pt idx="291">
                  <c:v>529.97</c:v>
                </c:pt>
                <c:pt idx="292">
                  <c:v>529.30999999999995</c:v>
                </c:pt>
                <c:pt idx="293">
                  <c:v>528.84</c:v>
                </c:pt>
                <c:pt idx="294">
                  <c:v>528.72</c:v>
                </c:pt>
                <c:pt idx="295">
                  <c:v>528.64</c:v>
                </c:pt>
                <c:pt idx="296">
                  <c:v>528.69000000000005</c:v>
                </c:pt>
                <c:pt idx="298">
                  <c:v>528.69000000000005</c:v>
                </c:pt>
                <c:pt idx="299">
                  <c:v>528.69000000000005</c:v>
                </c:pt>
                <c:pt idx="300">
                  <c:v>527.91</c:v>
                </c:pt>
                <c:pt idx="301">
                  <c:v>527.78</c:v>
                </c:pt>
                <c:pt idx="302">
                  <c:v>528.64</c:v>
                </c:pt>
                <c:pt idx="303">
                  <c:v>528.75</c:v>
                </c:pt>
                <c:pt idx="304">
                  <c:v>528.67999999999995</c:v>
                </c:pt>
                <c:pt idx="305">
                  <c:v>528.67999999999995</c:v>
                </c:pt>
                <c:pt idx="306">
                  <c:v>528.67999999999995</c:v>
                </c:pt>
                <c:pt idx="307">
                  <c:v>528.76</c:v>
                </c:pt>
                <c:pt idx="308">
                  <c:v>528.63</c:v>
                </c:pt>
                <c:pt idx="309">
                  <c:v>528.39</c:v>
                </c:pt>
                <c:pt idx="310">
                  <c:v>527.55999999999995</c:v>
                </c:pt>
                <c:pt idx="311">
                  <c:v>526.87</c:v>
                </c:pt>
                <c:pt idx="312">
                  <c:v>526.87</c:v>
                </c:pt>
                <c:pt idx="313">
                  <c:v>526.87</c:v>
                </c:pt>
                <c:pt idx="314">
                  <c:v>526.91999999999996</c:v>
                </c:pt>
                <c:pt idx="315">
                  <c:v>526.66999999999996</c:v>
                </c:pt>
                <c:pt idx="316">
                  <c:v>526.70000000000005</c:v>
                </c:pt>
                <c:pt idx="317">
                  <c:v>526.48</c:v>
                </c:pt>
                <c:pt idx="318">
                  <c:v>526.45000000000005</c:v>
                </c:pt>
                <c:pt idx="319">
                  <c:v>526.45000000000005</c:v>
                </c:pt>
                <c:pt idx="320">
                  <c:v>526.45000000000005</c:v>
                </c:pt>
                <c:pt idx="321">
                  <c:v>526.54</c:v>
                </c:pt>
                <c:pt idx="322">
                  <c:v>526.45000000000005</c:v>
                </c:pt>
                <c:pt idx="323">
                  <c:v>526.41999999999996</c:v>
                </c:pt>
                <c:pt idx="324">
                  <c:v>526.45000000000005</c:v>
                </c:pt>
                <c:pt idx="325">
                  <c:v>526.46</c:v>
                </c:pt>
                <c:pt idx="326">
                  <c:v>526.46</c:v>
                </c:pt>
                <c:pt idx="327">
                  <c:v>526.46</c:v>
                </c:pt>
                <c:pt idx="328">
                  <c:v>527.36</c:v>
                </c:pt>
                <c:pt idx="329">
                  <c:v>527.35</c:v>
                </c:pt>
                <c:pt idx="330">
                  <c:v>526.65</c:v>
                </c:pt>
                <c:pt idx="331">
                  <c:v>526.65</c:v>
                </c:pt>
                <c:pt idx="332">
                  <c:v>526.65</c:v>
                </c:pt>
                <c:pt idx="333">
                  <c:v>526.65</c:v>
                </c:pt>
                <c:pt idx="334">
                  <c:v>526.65</c:v>
                </c:pt>
                <c:pt idx="335">
                  <c:v>526.72</c:v>
                </c:pt>
                <c:pt idx="336">
                  <c:v>526.45000000000005</c:v>
                </c:pt>
                <c:pt idx="337">
                  <c:v>526.46</c:v>
                </c:pt>
                <c:pt idx="338">
                  <c:v>526.47</c:v>
                </c:pt>
                <c:pt idx="339">
                  <c:v>526.29999999999995</c:v>
                </c:pt>
                <c:pt idx="340">
                  <c:v>526.29999999999995</c:v>
                </c:pt>
                <c:pt idx="341">
                  <c:v>526.29999999999995</c:v>
                </c:pt>
                <c:pt idx="342">
                  <c:v>526.36</c:v>
                </c:pt>
                <c:pt idx="343">
                  <c:v>526.03</c:v>
                </c:pt>
                <c:pt idx="344">
                  <c:v>525.75</c:v>
                </c:pt>
                <c:pt idx="345">
                  <c:v>525.44000000000005</c:v>
                </c:pt>
                <c:pt idx="346">
                  <c:v>525.36</c:v>
                </c:pt>
                <c:pt idx="347">
                  <c:v>525.36</c:v>
                </c:pt>
                <c:pt idx="348">
                  <c:v>525.36</c:v>
                </c:pt>
                <c:pt idx="349">
                  <c:v>525.57000000000005</c:v>
                </c:pt>
                <c:pt idx="350">
                  <c:v>525.82000000000005</c:v>
                </c:pt>
                <c:pt idx="351">
                  <c:v>525.79999999999995</c:v>
                </c:pt>
                <c:pt idx="352">
                  <c:v>525.9</c:v>
                </c:pt>
                <c:pt idx="353">
                  <c:v>525.94000000000005</c:v>
                </c:pt>
                <c:pt idx="354">
                  <c:v>525.94000000000005</c:v>
                </c:pt>
                <c:pt idx="355">
                  <c:v>525.94000000000005</c:v>
                </c:pt>
                <c:pt idx="356">
                  <c:v>526.27</c:v>
                </c:pt>
                <c:pt idx="357">
                  <c:v>526.27</c:v>
                </c:pt>
                <c:pt idx="358">
                  <c:v>526.27</c:v>
                </c:pt>
                <c:pt idx="359">
                  <c:v>526.30999999999995</c:v>
                </c:pt>
                <c:pt idx="360">
                  <c:v>526.30999999999995</c:v>
                </c:pt>
                <c:pt idx="361">
                  <c:v>526.30999999999995</c:v>
                </c:pt>
                <c:pt idx="362">
                  <c:v>526.30999999999995</c:v>
                </c:pt>
                <c:pt idx="363">
                  <c:v>526.27</c:v>
                </c:pt>
                <c:pt idx="364">
                  <c:v>526.23</c:v>
                </c:pt>
                <c:pt idx="365">
                  <c:v>526.24</c:v>
                </c:pt>
                <c:pt idx="366">
                  <c:v>526.21</c:v>
                </c:pt>
                <c:pt idx="367">
                  <c:v>526.65</c:v>
                </c:pt>
                <c:pt idx="368">
                  <c:v>526.65</c:v>
                </c:pt>
                <c:pt idx="369">
                  <c:v>526.65</c:v>
                </c:pt>
                <c:pt idx="370">
                  <c:v>526.76</c:v>
                </c:pt>
                <c:pt idx="371">
                  <c:v>526.73</c:v>
                </c:pt>
                <c:pt idx="372">
                  <c:v>526.77</c:v>
                </c:pt>
                <c:pt idx="373">
                  <c:v>526.78</c:v>
                </c:pt>
                <c:pt idx="374">
                  <c:v>526.79999999999995</c:v>
                </c:pt>
                <c:pt idx="375">
                  <c:v>526.79999999999995</c:v>
                </c:pt>
                <c:pt idx="376">
                  <c:v>526.79999999999995</c:v>
                </c:pt>
                <c:pt idx="377">
                  <c:v>526.84</c:v>
                </c:pt>
                <c:pt idx="378">
                  <c:v>526.76</c:v>
                </c:pt>
                <c:pt idx="379">
                  <c:v>526.75</c:v>
                </c:pt>
                <c:pt idx="380">
                  <c:v>526.71</c:v>
                </c:pt>
                <c:pt idx="381">
                  <c:v>526.69000000000005</c:v>
                </c:pt>
                <c:pt idx="382">
                  <c:v>526.69000000000005</c:v>
                </c:pt>
                <c:pt idx="383">
                  <c:v>526.69000000000005</c:v>
                </c:pt>
                <c:pt idx="384">
                  <c:v>526.71</c:v>
                </c:pt>
                <c:pt idx="385">
                  <c:v>526.65</c:v>
                </c:pt>
                <c:pt idx="386">
                  <c:v>527.73</c:v>
                </c:pt>
                <c:pt idx="387">
                  <c:v>528.07000000000005</c:v>
                </c:pt>
                <c:pt idx="388">
                  <c:v>530.25</c:v>
                </c:pt>
                <c:pt idx="389">
                  <c:v>530.25</c:v>
                </c:pt>
                <c:pt idx="390">
                  <c:v>530.25</c:v>
                </c:pt>
                <c:pt idx="391">
                  <c:v>530.45000000000005</c:v>
                </c:pt>
                <c:pt idx="392">
                  <c:v>530.47</c:v>
                </c:pt>
                <c:pt idx="393">
                  <c:v>530.41999999999996</c:v>
                </c:pt>
                <c:pt idx="394">
                  <c:v>530.4</c:v>
                </c:pt>
                <c:pt idx="395">
                  <c:v>530.38</c:v>
                </c:pt>
                <c:pt idx="396">
                  <c:v>530.38</c:v>
                </c:pt>
                <c:pt idx="397">
                  <c:v>530.38</c:v>
                </c:pt>
                <c:pt idx="398">
                  <c:v>530.41999999999996</c:v>
                </c:pt>
                <c:pt idx="399">
                  <c:v>530.02</c:v>
                </c:pt>
                <c:pt idx="400">
                  <c:v>530.01</c:v>
                </c:pt>
                <c:pt idx="401">
                  <c:v>529.91</c:v>
                </c:pt>
                <c:pt idx="402">
                  <c:v>529.9</c:v>
                </c:pt>
                <c:pt idx="403">
                  <c:v>529.9</c:v>
                </c:pt>
                <c:pt idx="404">
                  <c:v>529.9</c:v>
                </c:pt>
                <c:pt idx="405">
                  <c:v>529.91999999999996</c:v>
                </c:pt>
                <c:pt idx="406">
                  <c:v>529.89</c:v>
                </c:pt>
                <c:pt idx="407">
                  <c:v>529.92999999999995</c:v>
                </c:pt>
                <c:pt idx="408">
                  <c:v>529.4</c:v>
                </c:pt>
                <c:pt idx="409">
                  <c:v>529.30999999999995</c:v>
                </c:pt>
                <c:pt idx="410">
                  <c:v>529.30999999999995</c:v>
                </c:pt>
                <c:pt idx="411">
                  <c:v>529.30999999999995</c:v>
                </c:pt>
                <c:pt idx="412">
                  <c:v>528.88</c:v>
                </c:pt>
                <c:pt idx="413">
                  <c:v>528.79</c:v>
                </c:pt>
                <c:pt idx="414">
                  <c:v>528.78</c:v>
                </c:pt>
                <c:pt idx="415">
                  <c:v>528.80999999999995</c:v>
                </c:pt>
                <c:pt idx="416">
                  <c:v>528.63</c:v>
                </c:pt>
                <c:pt idx="417">
                  <c:v>528.63</c:v>
                </c:pt>
                <c:pt idx="418">
                  <c:v>528.63</c:v>
                </c:pt>
                <c:pt idx="419">
                  <c:v>528.71</c:v>
                </c:pt>
                <c:pt idx="420">
                  <c:v>528.47</c:v>
                </c:pt>
                <c:pt idx="421">
                  <c:v>528.49</c:v>
                </c:pt>
                <c:pt idx="422">
                  <c:v>528.48</c:v>
                </c:pt>
                <c:pt idx="423">
                  <c:v>528.38</c:v>
                </c:pt>
                <c:pt idx="424">
                  <c:v>528.38</c:v>
                </c:pt>
                <c:pt idx="425">
                  <c:v>528.38</c:v>
                </c:pt>
                <c:pt idx="426">
                  <c:v>528.44000000000005</c:v>
                </c:pt>
                <c:pt idx="427">
                  <c:v>528.34</c:v>
                </c:pt>
                <c:pt idx="428">
                  <c:v>528.28</c:v>
                </c:pt>
                <c:pt idx="429">
                  <c:v>528.27</c:v>
                </c:pt>
                <c:pt idx="430">
                  <c:v>528.25</c:v>
                </c:pt>
                <c:pt idx="431">
                  <c:v>528.25</c:v>
                </c:pt>
                <c:pt idx="432">
                  <c:v>528.25</c:v>
                </c:pt>
                <c:pt idx="433">
                  <c:v>528.34</c:v>
                </c:pt>
                <c:pt idx="434">
                  <c:v>528.29999999999995</c:v>
                </c:pt>
                <c:pt idx="435">
                  <c:v>528.29999999999995</c:v>
                </c:pt>
                <c:pt idx="436">
                  <c:v>528.32000000000005</c:v>
                </c:pt>
                <c:pt idx="437">
                  <c:v>528.30999999999995</c:v>
                </c:pt>
                <c:pt idx="438">
                  <c:v>528.30999999999995</c:v>
                </c:pt>
                <c:pt idx="439">
                  <c:v>528.30999999999995</c:v>
                </c:pt>
                <c:pt idx="440">
                  <c:v>528.36</c:v>
                </c:pt>
                <c:pt idx="441">
                  <c:v>528.29999999999995</c:v>
                </c:pt>
                <c:pt idx="442">
                  <c:v>528.25</c:v>
                </c:pt>
                <c:pt idx="443">
                  <c:v>528.30999999999995</c:v>
                </c:pt>
                <c:pt idx="444">
                  <c:v>528.29</c:v>
                </c:pt>
                <c:pt idx="445">
                  <c:v>528.29</c:v>
                </c:pt>
                <c:pt idx="446">
                  <c:v>528.29</c:v>
                </c:pt>
                <c:pt idx="447">
                  <c:v>528.39</c:v>
                </c:pt>
                <c:pt idx="448">
                  <c:v>528.36</c:v>
                </c:pt>
                <c:pt idx="449">
                  <c:v>528.41</c:v>
                </c:pt>
                <c:pt idx="450">
                  <c:v>528.42999999999995</c:v>
                </c:pt>
                <c:pt idx="451">
                  <c:v>528.41999999999996</c:v>
                </c:pt>
                <c:pt idx="452">
                  <c:v>528.41999999999996</c:v>
                </c:pt>
                <c:pt idx="453">
                  <c:v>528.41999999999996</c:v>
                </c:pt>
                <c:pt idx="454">
                  <c:v>528.44000000000005</c:v>
                </c:pt>
                <c:pt idx="455">
                  <c:v>528.29999999999995</c:v>
                </c:pt>
                <c:pt idx="456">
                  <c:v>528.28</c:v>
                </c:pt>
                <c:pt idx="457">
                  <c:v>528.27</c:v>
                </c:pt>
                <c:pt idx="458">
                  <c:v>528.30999999999995</c:v>
                </c:pt>
                <c:pt idx="459">
                  <c:v>528.30999999999995</c:v>
                </c:pt>
                <c:pt idx="460">
                  <c:v>528.30999999999995</c:v>
                </c:pt>
                <c:pt idx="461">
                  <c:v>528.44000000000005</c:v>
                </c:pt>
                <c:pt idx="462">
                  <c:v>528.39</c:v>
                </c:pt>
                <c:pt idx="463">
                  <c:v>528.39</c:v>
                </c:pt>
                <c:pt idx="464">
                  <c:v>528.35</c:v>
                </c:pt>
                <c:pt idx="465">
                  <c:v>527.75</c:v>
                </c:pt>
                <c:pt idx="466">
                  <c:v>527.75</c:v>
                </c:pt>
                <c:pt idx="467">
                  <c:v>527.75</c:v>
                </c:pt>
                <c:pt idx="468">
                  <c:v>527.53</c:v>
                </c:pt>
                <c:pt idx="469">
                  <c:v>527.36</c:v>
                </c:pt>
                <c:pt idx="470">
                  <c:v>527.35</c:v>
                </c:pt>
                <c:pt idx="471">
                  <c:v>527.34</c:v>
                </c:pt>
                <c:pt idx="472">
                  <c:v>527.32000000000005</c:v>
                </c:pt>
                <c:pt idx="473">
                  <c:v>527.32000000000005</c:v>
                </c:pt>
                <c:pt idx="474">
                  <c:v>527.32000000000005</c:v>
                </c:pt>
                <c:pt idx="475">
                  <c:v>527.38</c:v>
                </c:pt>
                <c:pt idx="476">
                  <c:v>527.35</c:v>
                </c:pt>
                <c:pt idx="477">
                  <c:v>527.42999999999995</c:v>
                </c:pt>
                <c:pt idx="478">
                  <c:v>527.44000000000005</c:v>
                </c:pt>
                <c:pt idx="479">
                  <c:v>529.04999999999995</c:v>
                </c:pt>
                <c:pt idx="480">
                  <c:v>529.04999999999995</c:v>
                </c:pt>
                <c:pt idx="481">
                  <c:v>529.04999999999995</c:v>
                </c:pt>
                <c:pt idx="482">
                  <c:v>529.17999999999995</c:v>
                </c:pt>
                <c:pt idx="483">
                  <c:v>529.35</c:v>
                </c:pt>
                <c:pt idx="484">
                  <c:v>529.48</c:v>
                </c:pt>
                <c:pt idx="485">
                  <c:v>531.08000000000004</c:v>
                </c:pt>
                <c:pt idx="486">
                  <c:v>531.45000000000005</c:v>
                </c:pt>
                <c:pt idx="487">
                  <c:v>531.45000000000005</c:v>
                </c:pt>
                <c:pt idx="488">
                  <c:v>531.45000000000005</c:v>
                </c:pt>
                <c:pt idx="489">
                  <c:v>531.5</c:v>
                </c:pt>
                <c:pt idx="490">
                  <c:v>531.47</c:v>
                </c:pt>
                <c:pt idx="491">
                  <c:v>531.28</c:v>
                </c:pt>
                <c:pt idx="492">
                  <c:v>529.86</c:v>
                </c:pt>
                <c:pt idx="493">
                  <c:v>528.15</c:v>
                </c:pt>
                <c:pt idx="494">
                  <c:v>528.15</c:v>
                </c:pt>
                <c:pt idx="495">
                  <c:v>528.15</c:v>
                </c:pt>
                <c:pt idx="496">
                  <c:v>527.59</c:v>
                </c:pt>
                <c:pt idx="497">
                  <c:v>527.59</c:v>
                </c:pt>
                <c:pt idx="498">
                  <c:v>527.41999999999996</c:v>
                </c:pt>
                <c:pt idx="499">
                  <c:v>527.35</c:v>
                </c:pt>
                <c:pt idx="500">
                  <c:v>527.42999999999995</c:v>
                </c:pt>
                <c:pt idx="501">
                  <c:v>527.42999999999995</c:v>
                </c:pt>
                <c:pt idx="502">
                  <c:v>527.42999999999995</c:v>
                </c:pt>
                <c:pt idx="503">
                  <c:v>527.39</c:v>
                </c:pt>
                <c:pt idx="504">
                  <c:v>527.38</c:v>
                </c:pt>
                <c:pt idx="505">
                  <c:v>527.39</c:v>
                </c:pt>
                <c:pt idx="506">
                  <c:v>527.64</c:v>
                </c:pt>
                <c:pt idx="507">
                  <c:v>527.72</c:v>
                </c:pt>
                <c:pt idx="508">
                  <c:v>527.72</c:v>
                </c:pt>
                <c:pt idx="509">
                  <c:v>527.72</c:v>
                </c:pt>
                <c:pt idx="510">
                  <c:v>527.71</c:v>
                </c:pt>
                <c:pt idx="511">
                  <c:v>528.62</c:v>
                </c:pt>
                <c:pt idx="512">
                  <c:v>528.79999999999995</c:v>
                </c:pt>
                <c:pt idx="513">
                  <c:v>528.92999999999995</c:v>
                </c:pt>
                <c:pt idx="514">
                  <c:v>528.91999999999996</c:v>
                </c:pt>
                <c:pt idx="515">
                  <c:v>528.91999999999996</c:v>
                </c:pt>
                <c:pt idx="516">
                  <c:v>528.91999999999996</c:v>
                </c:pt>
                <c:pt idx="517">
                  <c:v>528.96</c:v>
                </c:pt>
                <c:pt idx="518">
                  <c:v>528.94000000000005</c:v>
                </c:pt>
                <c:pt idx="519">
                  <c:v>529.01</c:v>
                </c:pt>
                <c:pt idx="520">
                  <c:v>528.99</c:v>
                </c:pt>
                <c:pt idx="521">
                  <c:v>528.47</c:v>
                </c:pt>
                <c:pt idx="522">
                  <c:v>528.47</c:v>
                </c:pt>
                <c:pt idx="523">
                  <c:v>528.47</c:v>
                </c:pt>
                <c:pt idx="524">
                  <c:v>528.47</c:v>
                </c:pt>
                <c:pt idx="525">
                  <c:v>528.13</c:v>
                </c:pt>
                <c:pt idx="526">
                  <c:v>528.05999999999995</c:v>
                </c:pt>
                <c:pt idx="527">
                  <c:v>528.04999999999995</c:v>
                </c:pt>
                <c:pt idx="528">
                  <c:v>528.01</c:v>
                </c:pt>
                <c:pt idx="529">
                  <c:v>528.01</c:v>
                </c:pt>
                <c:pt idx="530">
                  <c:v>528.01</c:v>
                </c:pt>
                <c:pt idx="531">
                  <c:v>528</c:v>
                </c:pt>
                <c:pt idx="532">
                  <c:v>528.09</c:v>
                </c:pt>
                <c:pt idx="533">
                  <c:v>528.08000000000004</c:v>
                </c:pt>
                <c:pt idx="534">
                  <c:v>528.07000000000005</c:v>
                </c:pt>
                <c:pt idx="535">
                  <c:v>528.05999999999995</c:v>
                </c:pt>
                <c:pt idx="536">
                  <c:v>528.05999999999995</c:v>
                </c:pt>
                <c:pt idx="537">
                  <c:v>528.05999999999995</c:v>
                </c:pt>
                <c:pt idx="538">
                  <c:v>528.1</c:v>
                </c:pt>
                <c:pt idx="539">
                  <c:v>528.07000000000005</c:v>
                </c:pt>
                <c:pt idx="540">
                  <c:v>527.92999999999995</c:v>
                </c:pt>
                <c:pt idx="541">
                  <c:v>527.99</c:v>
                </c:pt>
                <c:pt idx="542">
                  <c:v>528.01</c:v>
                </c:pt>
                <c:pt idx="543">
                  <c:v>528.01</c:v>
                </c:pt>
                <c:pt idx="544">
                  <c:v>528.01</c:v>
                </c:pt>
                <c:pt idx="545">
                  <c:v>528.09</c:v>
                </c:pt>
                <c:pt idx="546">
                  <c:v>528.01</c:v>
                </c:pt>
                <c:pt idx="547">
                  <c:v>527.97</c:v>
                </c:pt>
                <c:pt idx="548">
                  <c:v>527.95000000000005</c:v>
                </c:pt>
                <c:pt idx="549">
                  <c:v>527.92999999999995</c:v>
                </c:pt>
                <c:pt idx="550">
                  <c:v>527.92999999999995</c:v>
                </c:pt>
                <c:pt idx="551">
                  <c:v>527.92999999999995</c:v>
                </c:pt>
                <c:pt idx="552">
                  <c:v>528.01</c:v>
                </c:pt>
                <c:pt idx="553">
                  <c:v>527.95000000000005</c:v>
                </c:pt>
                <c:pt idx="554">
                  <c:v>527.94000000000005</c:v>
                </c:pt>
                <c:pt idx="555">
                  <c:v>527.91999999999996</c:v>
                </c:pt>
                <c:pt idx="556">
                  <c:v>527.94000000000005</c:v>
                </c:pt>
                <c:pt idx="557">
                  <c:v>527.94000000000005</c:v>
                </c:pt>
                <c:pt idx="558">
                  <c:v>527.94000000000005</c:v>
                </c:pt>
                <c:pt idx="559">
                  <c:v>527.12</c:v>
                </c:pt>
                <c:pt idx="560">
                  <c:v>526.62</c:v>
                </c:pt>
                <c:pt idx="561">
                  <c:v>526.6</c:v>
                </c:pt>
                <c:pt idx="562">
                  <c:v>526.44000000000005</c:v>
                </c:pt>
                <c:pt idx="563">
                  <c:v>526.41</c:v>
                </c:pt>
                <c:pt idx="564">
                  <c:v>526.41</c:v>
                </c:pt>
                <c:pt idx="565">
                  <c:v>526.41</c:v>
                </c:pt>
                <c:pt idx="566">
                  <c:v>526.47</c:v>
                </c:pt>
                <c:pt idx="567">
                  <c:v>526.4</c:v>
                </c:pt>
                <c:pt idx="568">
                  <c:v>526.45000000000005</c:v>
                </c:pt>
                <c:pt idx="569">
                  <c:v>526.44000000000005</c:v>
                </c:pt>
                <c:pt idx="570">
                  <c:v>526.04999999999995</c:v>
                </c:pt>
                <c:pt idx="571">
                  <c:v>526.04999999999995</c:v>
                </c:pt>
                <c:pt idx="572">
                  <c:v>526.04999999999995</c:v>
                </c:pt>
                <c:pt idx="573">
                  <c:v>526.29</c:v>
                </c:pt>
                <c:pt idx="574">
                  <c:v>526.27</c:v>
                </c:pt>
                <c:pt idx="575">
                  <c:v>526.25</c:v>
                </c:pt>
                <c:pt idx="576">
                  <c:v>526.36</c:v>
                </c:pt>
                <c:pt idx="577">
                  <c:v>526.03</c:v>
                </c:pt>
                <c:pt idx="578">
                  <c:v>526.03</c:v>
                </c:pt>
                <c:pt idx="579">
                  <c:v>526.03</c:v>
                </c:pt>
                <c:pt idx="580">
                  <c:v>526.1</c:v>
                </c:pt>
                <c:pt idx="581">
                  <c:v>526.29</c:v>
                </c:pt>
                <c:pt idx="582">
                  <c:v>526.29999999999995</c:v>
                </c:pt>
                <c:pt idx="583">
                  <c:v>526.27</c:v>
                </c:pt>
                <c:pt idx="584">
                  <c:v>526.26</c:v>
                </c:pt>
                <c:pt idx="585">
                  <c:v>526.26</c:v>
                </c:pt>
                <c:pt idx="586">
                  <c:v>526.26</c:v>
                </c:pt>
                <c:pt idx="587">
                  <c:v>526.27</c:v>
                </c:pt>
                <c:pt idx="588">
                  <c:v>526.21</c:v>
                </c:pt>
                <c:pt idx="589">
                  <c:v>526.23</c:v>
                </c:pt>
                <c:pt idx="590">
                  <c:v>526.33000000000004</c:v>
                </c:pt>
                <c:pt idx="591">
                  <c:v>528.4</c:v>
                </c:pt>
                <c:pt idx="592">
                  <c:v>528.4</c:v>
                </c:pt>
                <c:pt idx="593">
                  <c:v>528.4</c:v>
                </c:pt>
                <c:pt idx="594">
                  <c:v>530.12</c:v>
                </c:pt>
                <c:pt idx="595">
                  <c:v>530.25</c:v>
                </c:pt>
                <c:pt idx="596">
                  <c:v>530.42999999999995</c:v>
                </c:pt>
                <c:pt idx="597">
                  <c:v>531.30999999999995</c:v>
                </c:pt>
                <c:pt idx="598">
                  <c:v>531.30999999999995</c:v>
                </c:pt>
                <c:pt idx="599">
                  <c:v>531.30999999999995</c:v>
                </c:pt>
                <c:pt idx="600">
                  <c:v>531.30999999999995</c:v>
                </c:pt>
                <c:pt idx="601">
                  <c:v>532.33000000000004</c:v>
                </c:pt>
                <c:pt idx="602">
                  <c:v>532.30999999999995</c:v>
                </c:pt>
                <c:pt idx="603">
                  <c:v>531.94000000000005</c:v>
                </c:pt>
                <c:pt idx="604">
                  <c:v>531.94000000000005</c:v>
                </c:pt>
                <c:pt idx="605">
                  <c:v>531.94000000000005</c:v>
                </c:pt>
                <c:pt idx="606">
                  <c:v>531.94000000000005</c:v>
                </c:pt>
                <c:pt idx="607">
                  <c:v>531.94000000000005</c:v>
                </c:pt>
                <c:pt idx="608">
                  <c:v>530.77</c:v>
                </c:pt>
                <c:pt idx="609">
                  <c:v>530.26</c:v>
                </c:pt>
                <c:pt idx="610">
                  <c:v>530.49</c:v>
                </c:pt>
                <c:pt idx="611">
                  <c:v>530.45000000000005</c:v>
                </c:pt>
                <c:pt idx="612">
                  <c:v>529.76</c:v>
                </c:pt>
                <c:pt idx="613">
                  <c:v>529.76</c:v>
                </c:pt>
                <c:pt idx="614">
                  <c:v>529.76</c:v>
                </c:pt>
                <c:pt idx="615">
                  <c:v>529.34</c:v>
                </c:pt>
                <c:pt idx="616">
                  <c:v>528.71</c:v>
                </c:pt>
                <c:pt idx="617">
                  <c:v>528.74</c:v>
                </c:pt>
                <c:pt idx="618">
                  <c:v>528.74</c:v>
                </c:pt>
                <c:pt idx="619">
                  <c:v>528.74</c:v>
                </c:pt>
                <c:pt idx="620">
                  <c:v>528.74</c:v>
                </c:pt>
                <c:pt idx="621">
                  <c:v>528.74</c:v>
                </c:pt>
                <c:pt idx="622">
                  <c:v>528.80999999999995</c:v>
                </c:pt>
                <c:pt idx="623">
                  <c:v>529.01</c:v>
                </c:pt>
                <c:pt idx="624">
                  <c:v>529.01</c:v>
                </c:pt>
                <c:pt idx="625">
                  <c:v>529.54</c:v>
                </c:pt>
                <c:pt idx="626">
                  <c:v>529.77</c:v>
                </c:pt>
                <c:pt idx="627">
                  <c:v>529.77</c:v>
                </c:pt>
                <c:pt idx="628">
                  <c:v>529.77</c:v>
                </c:pt>
                <c:pt idx="629">
                  <c:v>529.89</c:v>
                </c:pt>
                <c:pt idx="630">
                  <c:v>530.09</c:v>
                </c:pt>
                <c:pt idx="631">
                  <c:v>530.53</c:v>
                </c:pt>
                <c:pt idx="632">
                  <c:v>531.29</c:v>
                </c:pt>
                <c:pt idx="633">
                  <c:v>531.87</c:v>
                </c:pt>
                <c:pt idx="634">
                  <c:v>531.87</c:v>
                </c:pt>
                <c:pt idx="635">
                  <c:v>531.87</c:v>
                </c:pt>
                <c:pt idx="636">
                  <c:v>531.99</c:v>
                </c:pt>
                <c:pt idx="637">
                  <c:v>532.19000000000005</c:v>
                </c:pt>
                <c:pt idx="638">
                  <c:v>532.21</c:v>
                </c:pt>
                <c:pt idx="639">
                  <c:v>532.23</c:v>
                </c:pt>
                <c:pt idx="640">
                  <c:v>532.08000000000004</c:v>
                </c:pt>
                <c:pt idx="641">
                  <c:v>532.08000000000004</c:v>
                </c:pt>
                <c:pt idx="642">
                  <c:v>532.08000000000004</c:v>
                </c:pt>
                <c:pt idx="643">
                  <c:v>531.98</c:v>
                </c:pt>
                <c:pt idx="644">
                  <c:v>531.44000000000005</c:v>
                </c:pt>
                <c:pt idx="645">
                  <c:v>531.19000000000005</c:v>
                </c:pt>
                <c:pt idx="646">
                  <c:v>530.24</c:v>
                </c:pt>
                <c:pt idx="647">
                  <c:v>529.41</c:v>
                </c:pt>
                <c:pt idx="648">
                  <c:v>529.41</c:v>
                </c:pt>
                <c:pt idx="649">
                  <c:v>529.41</c:v>
                </c:pt>
                <c:pt idx="650">
                  <c:v>529.47</c:v>
                </c:pt>
                <c:pt idx="651">
                  <c:v>529.36</c:v>
                </c:pt>
                <c:pt idx="652">
                  <c:v>529.59</c:v>
                </c:pt>
                <c:pt idx="653">
                  <c:v>529.45000000000005</c:v>
                </c:pt>
                <c:pt idx="654">
                  <c:v>529.17999999999995</c:v>
                </c:pt>
                <c:pt idx="655">
                  <c:v>529.17999999999995</c:v>
                </c:pt>
                <c:pt idx="656">
                  <c:v>529.17999999999995</c:v>
                </c:pt>
                <c:pt idx="657">
                  <c:v>529.28</c:v>
                </c:pt>
                <c:pt idx="658">
                  <c:v>529.16999999999996</c:v>
                </c:pt>
                <c:pt idx="659">
                  <c:v>529.23</c:v>
                </c:pt>
                <c:pt idx="660">
                  <c:v>529.23</c:v>
                </c:pt>
                <c:pt idx="661">
                  <c:v>529.66999999999996</c:v>
                </c:pt>
                <c:pt idx="662">
                  <c:v>529.66999999999996</c:v>
                </c:pt>
                <c:pt idx="663">
                  <c:v>529.66999999999996</c:v>
                </c:pt>
                <c:pt idx="664">
                  <c:v>529.67999999999995</c:v>
                </c:pt>
                <c:pt idx="665">
                  <c:v>529.59</c:v>
                </c:pt>
                <c:pt idx="666">
                  <c:v>529.58000000000004</c:v>
                </c:pt>
                <c:pt idx="667">
                  <c:v>529.33000000000004</c:v>
                </c:pt>
                <c:pt idx="668">
                  <c:v>529.42999999999995</c:v>
                </c:pt>
                <c:pt idx="669">
                  <c:v>529.42999999999995</c:v>
                </c:pt>
                <c:pt idx="670">
                  <c:v>529.42999999999995</c:v>
                </c:pt>
                <c:pt idx="671">
                  <c:v>529.52</c:v>
                </c:pt>
                <c:pt idx="672">
                  <c:v>529.4</c:v>
                </c:pt>
                <c:pt idx="673">
                  <c:v>529.42999999999995</c:v>
                </c:pt>
                <c:pt idx="674">
                  <c:v>529.07000000000005</c:v>
                </c:pt>
                <c:pt idx="675">
                  <c:v>529.08000000000004</c:v>
                </c:pt>
                <c:pt idx="676">
                  <c:v>529.08000000000004</c:v>
                </c:pt>
                <c:pt idx="677">
                  <c:v>529.08000000000004</c:v>
                </c:pt>
                <c:pt idx="678">
                  <c:v>528.99</c:v>
                </c:pt>
                <c:pt idx="679">
                  <c:v>528.92999999999995</c:v>
                </c:pt>
                <c:pt idx="680">
                  <c:v>528.94000000000005</c:v>
                </c:pt>
                <c:pt idx="681">
                  <c:v>528.96</c:v>
                </c:pt>
                <c:pt idx="682">
                  <c:v>528.89</c:v>
                </c:pt>
                <c:pt idx="683">
                  <c:v>528.89</c:v>
                </c:pt>
                <c:pt idx="684">
                  <c:v>528.89</c:v>
                </c:pt>
                <c:pt idx="685">
                  <c:v>528.95000000000005</c:v>
                </c:pt>
                <c:pt idx="686">
                  <c:v>528.86</c:v>
                </c:pt>
                <c:pt idx="687">
                  <c:v>528.70000000000005</c:v>
                </c:pt>
                <c:pt idx="688">
                  <c:v>528.70000000000005</c:v>
                </c:pt>
                <c:pt idx="689">
                  <c:v>528.70000000000005</c:v>
                </c:pt>
                <c:pt idx="690">
                  <c:v>528.70000000000005</c:v>
                </c:pt>
                <c:pt idx="691">
                  <c:v>528.70000000000005</c:v>
                </c:pt>
                <c:pt idx="692">
                  <c:v>528.70000000000005</c:v>
                </c:pt>
                <c:pt idx="693">
                  <c:v>528.77</c:v>
                </c:pt>
                <c:pt idx="694">
                  <c:v>529.59</c:v>
                </c:pt>
                <c:pt idx="695">
                  <c:v>529.61</c:v>
                </c:pt>
                <c:pt idx="696">
                  <c:v>529.64</c:v>
                </c:pt>
                <c:pt idx="697">
                  <c:v>529.64</c:v>
                </c:pt>
                <c:pt idx="698">
                  <c:v>529.64</c:v>
                </c:pt>
                <c:pt idx="699">
                  <c:v>529.98</c:v>
                </c:pt>
                <c:pt idx="700">
                  <c:v>530.29999999999995</c:v>
                </c:pt>
                <c:pt idx="701">
                  <c:v>530.27</c:v>
                </c:pt>
                <c:pt idx="702">
                  <c:v>530.27</c:v>
                </c:pt>
                <c:pt idx="703">
                  <c:v>530.20000000000005</c:v>
                </c:pt>
                <c:pt idx="704">
                  <c:v>530.20000000000005</c:v>
                </c:pt>
                <c:pt idx="705">
                  <c:v>530.20000000000005</c:v>
                </c:pt>
                <c:pt idx="706">
                  <c:v>530.20000000000005</c:v>
                </c:pt>
                <c:pt idx="707">
                  <c:v>530.1</c:v>
                </c:pt>
                <c:pt idx="708">
                  <c:v>529.62</c:v>
                </c:pt>
                <c:pt idx="709">
                  <c:v>529.42999999999995</c:v>
                </c:pt>
                <c:pt idx="710">
                  <c:v>529.15</c:v>
                </c:pt>
                <c:pt idx="711">
                  <c:v>529.15</c:v>
                </c:pt>
                <c:pt idx="712">
                  <c:v>529.15</c:v>
                </c:pt>
                <c:pt idx="713">
                  <c:v>529.09</c:v>
                </c:pt>
                <c:pt idx="714">
                  <c:v>529.33000000000004</c:v>
                </c:pt>
                <c:pt idx="715">
                  <c:v>529.33000000000004</c:v>
                </c:pt>
                <c:pt idx="716">
                  <c:v>529.26</c:v>
                </c:pt>
                <c:pt idx="717">
                  <c:v>529.23</c:v>
                </c:pt>
                <c:pt idx="718">
                  <c:v>529.23</c:v>
                </c:pt>
                <c:pt idx="719">
                  <c:v>529.23</c:v>
                </c:pt>
                <c:pt idx="720">
                  <c:v>529.33000000000004</c:v>
                </c:pt>
                <c:pt idx="721">
                  <c:v>530.01</c:v>
                </c:pt>
                <c:pt idx="722">
                  <c:v>530.84</c:v>
                </c:pt>
                <c:pt idx="723">
                  <c:v>531</c:v>
                </c:pt>
                <c:pt idx="724">
                  <c:v>531.49</c:v>
                </c:pt>
                <c:pt idx="725">
                  <c:v>531.49</c:v>
                </c:pt>
                <c:pt idx="726">
                  <c:v>531.49</c:v>
                </c:pt>
                <c:pt idx="727">
                  <c:v>531.4</c:v>
                </c:pt>
                <c:pt idx="728">
                  <c:v>531.19000000000005</c:v>
                </c:pt>
                <c:pt idx="729">
                  <c:v>531.20000000000005</c:v>
                </c:pt>
                <c:pt idx="730">
                  <c:v>531.16999999999996</c:v>
                </c:pt>
                <c:pt idx="731">
                  <c:v>531.14</c:v>
                </c:pt>
                <c:pt idx="732">
                  <c:v>531.14</c:v>
                </c:pt>
                <c:pt idx="733">
                  <c:v>531.14</c:v>
                </c:pt>
                <c:pt idx="734">
                  <c:v>531.17999999999995</c:v>
                </c:pt>
                <c:pt idx="735">
                  <c:v>531.15</c:v>
                </c:pt>
                <c:pt idx="736">
                  <c:v>531.03</c:v>
                </c:pt>
                <c:pt idx="737">
                  <c:v>530.80999999999995</c:v>
                </c:pt>
                <c:pt idx="738">
                  <c:v>530.77</c:v>
                </c:pt>
                <c:pt idx="739">
                  <c:v>530.77</c:v>
                </c:pt>
                <c:pt idx="740">
                  <c:v>530.77</c:v>
                </c:pt>
                <c:pt idx="741">
                  <c:v>530.76</c:v>
                </c:pt>
                <c:pt idx="742">
                  <c:v>530.83000000000004</c:v>
                </c:pt>
                <c:pt idx="743">
                  <c:v>531.07000000000005</c:v>
                </c:pt>
                <c:pt idx="744">
                  <c:v>531.09</c:v>
                </c:pt>
                <c:pt idx="745">
                  <c:v>531.02</c:v>
                </c:pt>
                <c:pt idx="746">
                  <c:v>531.02</c:v>
                </c:pt>
                <c:pt idx="747">
                  <c:v>531.02</c:v>
                </c:pt>
                <c:pt idx="748">
                  <c:v>531.32000000000005</c:v>
                </c:pt>
                <c:pt idx="749">
                  <c:v>531.66999999999996</c:v>
                </c:pt>
                <c:pt idx="750">
                  <c:v>532.04</c:v>
                </c:pt>
                <c:pt idx="751">
                  <c:v>531.85</c:v>
                </c:pt>
                <c:pt idx="752">
                  <c:v>531.69000000000005</c:v>
                </c:pt>
                <c:pt idx="753">
                  <c:v>531.69000000000005</c:v>
                </c:pt>
                <c:pt idx="754">
                  <c:v>531.69000000000005</c:v>
                </c:pt>
                <c:pt idx="755">
                  <c:v>532.25</c:v>
                </c:pt>
                <c:pt idx="756">
                  <c:v>531.98</c:v>
                </c:pt>
                <c:pt idx="757">
                  <c:v>532.14</c:v>
                </c:pt>
                <c:pt idx="758">
                  <c:v>532.51</c:v>
                </c:pt>
                <c:pt idx="759">
                  <c:v>534.33000000000004</c:v>
                </c:pt>
                <c:pt idx="760">
                  <c:v>534.33000000000004</c:v>
                </c:pt>
                <c:pt idx="761">
                  <c:v>534.33000000000004</c:v>
                </c:pt>
                <c:pt idx="762">
                  <c:v>535.27</c:v>
                </c:pt>
                <c:pt idx="763">
                  <c:v>535.88</c:v>
                </c:pt>
                <c:pt idx="764">
                  <c:v>535.9</c:v>
                </c:pt>
                <c:pt idx="765">
                  <c:v>536.41999999999996</c:v>
                </c:pt>
                <c:pt idx="766">
                  <c:v>536.52</c:v>
                </c:pt>
                <c:pt idx="767">
                  <c:v>536.52</c:v>
                </c:pt>
                <c:pt idx="768">
                  <c:v>536.52</c:v>
                </c:pt>
                <c:pt idx="769">
                  <c:v>536.33000000000004</c:v>
                </c:pt>
                <c:pt idx="770">
                  <c:v>536.20000000000005</c:v>
                </c:pt>
                <c:pt idx="771">
                  <c:v>536.17999999999995</c:v>
                </c:pt>
                <c:pt idx="772">
                  <c:v>536.14</c:v>
                </c:pt>
                <c:pt idx="773">
                  <c:v>537.14</c:v>
                </c:pt>
                <c:pt idx="774">
                  <c:v>537.14</c:v>
                </c:pt>
                <c:pt idx="775">
                  <c:v>537.14</c:v>
                </c:pt>
                <c:pt idx="776">
                  <c:v>539.80999999999995</c:v>
                </c:pt>
                <c:pt idx="777">
                  <c:v>539.86</c:v>
                </c:pt>
                <c:pt idx="778">
                  <c:v>540.13</c:v>
                </c:pt>
                <c:pt idx="779">
                  <c:v>540.49</c:v>
                </c:pt>
                <c:pt idx="780">
                  <c:v>540.33000000000004</c:v>
                </c:pt>
                <c:pt idx="781">
                  <c:v>540.33000000000004</c:v>
                </c:pt>
                <c:pt idx="782">
                  <c:v>540.33000000000004</c:v>
                </c:pt>
                <c:pt idx="783">
                  <c:v>540.47</c:v>
                </c:pt>
                <c:pt idx="784">
                  <c:v>541.63</c:v>
                </c:pt>
                <c:pt idx="785">
                  <c:v>541.66999999999996</c:v>
                </c:pt>
                <c:pt idx="786">
                  <c:v>541.59</c:v>
                </c:pt>
                <c:pt idx="787">
                  <c:v>541.58000000000004</c:v>
                </c:pt>
                <c:pt idx="788">
                  <c:v>541.58000000000004</c:v>
                </c:pt>
                <c:pt idx="789">
                  <c:v>541.58000000000004</c:v>
                </c:pt>
                <c:pt idx="790">
                  <c:v>541.59</c:v>
                </c:pt>
                <c:pt idx="791">
                  <c:v>542.03</c:v>
                </c:pt>
                <c:pt idx="792">
                  <c:v>542.15</c:v>
                </c:pt>
                <c:pt idx="793">
                  <c:v>542.16999999999996</c:v>
                </c:pt>
                <c:pt idx="794">
                  <c:v>542.49</c:v>
                </c:pt>
                <c:pt idx="795">
                  <c:v>542.49</c:v>
                </c:pt>
                <c:pt idx="796">
                  <c:v>542.49</c:v>
                </c:pt>
                <c:pt idx="797">
                  <c:v>542.61</c:v>
                </c:pt>
                <c:pt idx="798">
                  <c:v>542.54999999999995</c:v>
                </c:pt>
                <c:pt idx="799">
                  <c:v>542.16999999999996</c:v>
                </c:pt>
                <c:pt idx="800">
                  <c:v>541.51</c:v>
                </c:pt>
                <c:pt idx="801">
                  <c:v>541.41</c:v>
                </c:pt>
                <c:pt idx="802">
                  <c:v>541.41</c:v>
                </c:pt>
                <c:pt idx="803">
                  <c:v>541.41</c:v>
                </c:pt>
                <c:pt idx="804">
                  <c:v>541.48</c:v>
                </c:pt>
                <c:pt idx="805">
                  <c:v>541.39</c:v>
                </c:pt>
                <c:pt idx="806">
                  <c:v>541.39</c:v>
                </c:pt>
                <c:pt idx="807">
                  <c:v>541.41999999999996</c:v>
                </c:pt>
                <c:pt idx="808">
                  <c:v>541.36</c:v>
                </c:pt>
                <c:pt idx="809">
                  <c:v>541.36</c:v>
                </c:pt>
                <c:pt idx="810">
                  <c:v>541.36</c:v>
                </c:pt>
                <c:pt idx="811">
                  <c:v>541.36</c:v>
                </c:pt>
                <c:pt idx="812">
                  <c:v>541.41999999999996</c:v>
                </c:pt>
                <c:pt idx="813">
                  <c:v>541.30999999999995</c:v>
                </c:pt>
                <c:pt idx="814">
                  <c:v>542.80999999999995</c:v>
                </c:pt>
                <c:pt idx="815">
                  <c:v>543.29</c:v>
                </c:pt>
                <c:pt idx="816">
                  <c:v>543.29</c:v>
                </c:pt>
                <c:pt idx="817">
                  <c:v>543.29</c:v>
                </c:pt>
                <c:pt idx="818">
                  <c:v>543.17999999999995</c:v>
                </c:pt>
                <c:pt idx="819">
                  <c:v>543.17999999999995</c:v>
                </c:pt>
                <c:pt idx="820">
                  <c:v>543.19000000000005</c:v>
                </c:pt>
                <c:pt idx="821">
                  <c:v>543.26</c:v>
                </c:pt>
                <c:pt idx="822">
                  <c:v>543.30999999999995</c:v>
                </c:pt>
                <c:pt idx="823">
                  <c:v>543.30999999999995</c:v>
                </c:pt>
                <c:pt idx="824">
                  <c:v>543.30999999999995</c:v>
                </c:pt>
                <c:pt idx="825">
                  <c:v>543.22</c:v>
                </c:pt>
                <c:pt idx="826">
                  <c:v>543.59</c:v>
                </c:pt>
                <c:pt idx="827">
                  <c:v>543.61</c:v>
                </c:pt>
                <c:pt idx="828">
                  <c:v>543.64</c:v>
                </c:pt>
                <c:pt idx="829">
                  <c:v>543.5</c:v>
                </c:pt>
                <c:pt idx="830">
                  <c:v>543.5</c:v>
                </c:pt>
                <c:pt idx="831">
                  <c:v>543.5</c:v>
                </c:pt>
                <c:pt idx="832">
                  <c:v>543.5</c:v>
                </c:pt>
                <c:pt idx="833">
                  <c:v>544.03</c:v>
                </c:pt>
                <c:pt idx="834">
                  <c:v>543.97</c:v>
                </c:pt>
                <c:pt idx="835">
                  <c:v>544.66</c:v>
                </c:pt>
                <c:pt idx="836">
                  <c:v>545.11</c:v>
                </c:pt>
                <c:pt idx="837">
                  <c:v>545.11</c:v>
                </c:pt>
                <c:pt idx="838">
                  <c:v>545.11</c:v>
                </c:pt>
                <c:pt idx="839">
                  <c:v>545.01</c:v>
                </c:pt>
                <c:pt idx="840">
                  <c:v>545.02</c:v>
                </c:pt>
                <c:pt idx="841">
                  <c:v>545.02</c:v>
                </c:pt>
                <c:pt idx="842">
                  <c:v>546.03</c:v>
                </c:pt>
                <c:pt idx="843">
                  <c:v>546.11</c:v>
                </c:pt>
                <c:pt idx="844">
                  <c:v>546.11</c:v>
                </c:pt>
                <c:pt idx="845">
                  <c:v>546.11</c:v>
                </c:pt>
                <c:pt idx="846">
                  <c:v>546</c:v>
                </c:pt>
                <c:pt idx="847">
                  <c:v>545.98</c:v>
                </c:pt>
                <c:pt idx="848">
                  <c:v>546</c:v>
                </c:pt>
                <c:pt idx="849">
                  <c:v>545.99</c:v>
                </c:pt>
                <c:pt idx="850">
                  <c:v>546</c:v>
                </c:pt>
                <c:pt idx="851">
                  <c:v>546</c:v>
                </c:pt>
                <c:pt idx="852">
                  <c:v>546</c:v>
                </c:pt>
                <c:pt idx="853">
                  <c:v>546.02</c:v>
                </c:pt>
                <c:pt idx="854">
                  <c:v>545.94000000000005</c:v>
                </c:pt>
                <c:pt idx="855">
                  <c:v>546.20000000000005</c:v>
                </c:pt>
                <c:pt idx="856">
                  <c:v>546.35</c:v>
                </c:pt>
                <c:pt idx="857">
                  <c:v>546.37</c:v>
                </c:pt>
                <c:pt idx="858">
                  <c:v>546.37</c:v>
                </c:pt>
                <c:pt idx="859">
                  <c:v>546.37</c:v>
                </c:pt>
                <c:pt idx="860">
                  <c:v>546.53</c:v>
                </c:pt>
                <c:pt idx="861">
                  <c:v>546.16</c:v>
                </c:pt>
                <c:pt idx="862">
                  <c:v>545.49</c:v>
                </c:pt>
                <c:pt idx="863">
                  <c:v>545.49</c:v>
                </c:pt>
                <c:pt idx="864">
                  <c:v>545.26</c:v>
                </c:pt>
                <c:pt idx="865">
                  <c:v>545.26</c:v>
                </c:pt>
                <c:pt idx="866">
                  <c:v>545.26</c:v>
                </c:pt>
                <c:pt idx="867">
                  <c:v>545.12</c:v>
                </c:pt>
                <c:pt idx="868">
                  <c:v>545.20000000000005</c:v>
                </c:pt>
                <c:pt idx="869">
                  <c:v>545.35</c:v>
                </c:pt>
                <c:pt idx="870">
                  <c:v>545.91999999999996</c:v>
                </c:pt>
                <c:pt idx="871">
                  <c:v>545.94000000000005</c:v>
                </c:pt>
                <c:pt idx="872">
                  <c:v>545.94000000000005</c:v>
                </c:pt>
                <c:pt idx="873">
                  <c:v>545.94000000000005</c:v>
                </c:pt>
                <c:pt idx="874">
                  <c:v>545.97</c:v>
                </c:pt>
                <c:pt idx="875">
                  <c:v>545.92999999999995</c:v>
                </c:pt>
                <c:pt idx="876">
                  <c:v>545.95000000000005</c:v>
                </c:pt>
                <c:pt idx="877">
                  <c:v>546.33000000000004</c:v>
                </c:pt>
                <c:pt idx="878">
                  <c:v>546.35</c:v>
                </c:pt>
                <c:pt idx="879">
                  <c:v>546.35</c:v>
                </c:pt>
                <c:pt idx="880">
                  <c:v>546.35</c:v>
                </c:pt>
                <c:pt idx="881">
                  <c:v>546.33000000000004</c:v>
                </c:pt>
                <c:pt idx="882">
                  <c:v>546.91</c:v>
                </c:pt>
                <c:pt idx="883">
                  <c:v>547.23</c:v>
                </c:pt>
                <c:pt idx="884">
                  <c:v>547.25</c:v>
                </c:pt>
                <c:pt idx="885">
                  <c:v>547.21</c:v>
                </c:pt>
                <c:pt idx="886">
                  <c:v>547.21</c:v>
                </c:pt>
                <c:pt idx="887">
                  <c:v>547.21</c:v>
                </c:pt>
                <c:pt idx="888">
                  <c:v>547.23</c:v>
                </c:pt>
                <c:pt idx="889">
                  <c:v>547.17999999999995</c:v>
                </c:pt>
                <c:pt idx="890">
                  <c:v>547.19000000000005</c:v>
                </c:pt>
                <c:pt idx="891">
                  <c:v>547.24</c:v>
                </c:pt>
                <c:pt idx="892">
                  <c:v>547.26</c:v>
                </c:pt>
                <c:pt idx="893">
                  <c:v>547.26</c:v>
                </c:pt>
                <c:pt idx="894">
                  <c:v>547.26</c:v>
                </c:pt>
                <c:pt idx="895">
                  <c:v>547.26</c:v>
                </c:pt>
                <c:pt idx="896">
                  <c:v>547.32000000000005</c:v>
                </c:pt>
                <c:pt idx="897">
                  <c:v>547.27</c:v>
                </c:pt>
                <c:pt idx="898">
                  <c:v>547.25</c:v>
                </c:pt>
                <c:pt idx="899">
                  <c:v>547.23</c:v>
                </c:pt>
                <c:pt idx="900">
                  <c:v>547.23</c:v>
                </c:pt>
                <c:pt idx="901">
                  <c:v>547.23</c:v>
                </c:pt>
                <c:pt idx="902">
                  <c:v>547.20000000000005</c:v>
                </c:pt>
                <c:pt idx="903">
                  <c:v>547.38</c:v>
                </c:pt>
                <c:pt idx="904">
                  <c:v>547.4</c:v>
                </c:pt>
                <c:pt idx="905">
                  <c:v>547.54999999999995</c:v>
                </c:pt>
                <c:pt idx="906">
                  <c:v>547.38</c:v>
                </c:pt>
                <c:pt idx="907">
                  <c:v>547.38</c:v>
                </c:pt>
                <c:pt idx="908">
                  <c:v>547.38</c:v>
                </c:pt>
                <c:pt idx="909">
                  <c:v>547.4</c:v>
                </c:pt>
                <c:pt idx="910">
                  <c:v>547.6</c:v>
                </c:pt>
                <c:pt idx="911">
                  <c:v>547.79</c:v>
                </c:pt>
                <c:pt idx="912">
                  <c:v>547.94000000000005</c:v>
                </c:pt>
                <c:pt idx="913">
                  <c:v>548.45000000000005</c:v>
                </c:pt>
                <c:pt idx="914">
                  <c:v>548.45000000000005</c:v>
                </c:pt>
                <c:pt idx="915">
                  <c:v>548.45000000000005</c:v>
                </c:pt>
                <c:pt idx="916">
                  <c:v>548.71</c:v>
                </c:pt>
                <c:pt idx="917">
                  <c:v>548.69000000000005</c:v>
                </c:pt>
                <c:pt idx="918">
                  <c:v>549.03</c:v>
                </c:pt>
                <c:pt idx="919">
                  <c:v>549.34</c:v>
                </c:pt>
                <c:pt idx="920">
                  <c:v>549.13</c:v>
                </c:pt>
                <c:pt idx="921">
                  <c:v>549.13</c:v>
                </c:pt>
                <c:pt idx="922">
                  <c:v>549.13</c:v>
                </c:pt>
                <c:pt idx="923">
                  <c:v>549.16</c:v>
                </c:pt>
                <c:pt idx="924">
                  <c:v>549.13</c:v>
                </c:pt>
                <c:pt idx="925">
                  <c:v>549.12</c:v>
                </c:pt>
                <c:pt idx="926">
                  <c:v>548.70000000000005</c:v>
                </c:pt>
                <c:pt idx="927">
                  <c:v>548.04</c:v>
                </c:pt>
                <c:pt idx="928">
                  <c:v>548.04</c:v>
                </c:pt>
                <c:pt idx="929">
                  <c:v>548.04</c:v>
                </c:pt>
                <c:pt idx="930">
                  <c:v>547.42999999999995</c:v>
                </c:pt>
                <c:pt idx="931">
                  <c:v>547.36</c:v>
                </c:pt>
                <c:pt idx="932">
                  <c:v>547.34</c:v>
                </c:pt>
                <c:pt idx="933">
                  <c:v>547.04999999999995</c:v>
                </c:pt>
                <c:pt idx="934">
                  <c:v>546.82000000000005</c:v>
                </c:pt>
                <c:pt idx="935">
                  <c:v>546.82000000000005</c:v>
                </c:pt>
                <c:pt idx="936">
                  <c:v>546.82000000000005</c:v>
                </c:pt>
                <c:pt idx="937">
                  <c:v>546.58000000000004</c:v>
                </c:pt>
                <c:pt idx="938">
                  <c:v>545.75</c:v>
                </c:pt>
                <c:pt idx="939">
                  <c:v>545.25</c:v>
                </c:pt>
                <c:pt idx="940">
                  <c:v>545.16999999999996</c:v>
                </c:pt>
                <c:pt idx="941">
                  <c:v>545.16999999999996</c:v>
                </c:pt>
                <c:pt idx="942">
                  <c:v>545.16999999999996</c:v>
                </c:pt>
                <c:pt idx="943">
                  <c:v>545.16999999999996</c:v>
                </c:pt>
                <c:pt idx="944">
                  <c:v>545.24</c:v>
                </c:pt>
                <c:pt idx="945">
                  <c:v>545.13</c:v>
                </c:pt>
                <c:pt idx="946">
                  <c:v>545.1</c:v>
                </c:pt>
                <c:pt idx="947">
                  <c:v>545.04</c:v>
                </c:pt>
                <c:pt idx="948">
                  <c:v>545.01</c:v>
                </c:pt>
                <c:pt idx="949">
                  <c:v>545.01</c:v>
                </c:pt>
                <c:pt idx="950">
                  <c:v>545.01</c:v>
                </c:pt>
                <c:pt idx="951">
                  <c:v>545.09</c:v>
                </c:pt>
                <c:pt idx="952">
                  <c:v>545.05999999999995</c:v>
                </c:pt>
                <c:pt idx="953">
                  <c:v>545.04999999999995</c:v>
                </c:pt>
                <c:pt idx="954">
                  <c:v>545.08000000000004</c:v>
                </c:pt>
                <c:pt idx="955">
                  <c:v>545.07000000000005</c:v>
                </c:pt>
                <c:pt idx="956">
                  <c:v>545.07000000000005</c:v>
                </c:pt>
                <c:pt idx="957">
                  <c:v>545.07000000000005</c:v>
                </c:pt>
                <c:pt idx="958">
                  <c:v>545.47</c:v>
                </c:pt>
                <c:pt idx="959">
                  <c:v>546.41</c:v>
                </c:pt>
                <c:pt idx="960">
                  <c:v>548.32000000000005</c:v>
                </c:pt>
                <c:pt idx="961">
                  <c:v>549.05999999999995</c:v>
                </c:pt>
                <c:pt idx="962">
                  <c:v>548.05999999999995</c:v>
                </c:pt>
                <c:pt idx="963">
                  <c:v>548.05999999999995</c:v>
                </c:pt>
                <c:pt idx="964">
                  <c:v>548.05999999999995</c:v>
                </c:pt>
                <c:pt idx="965">
                  <c:v>548.20000000000005</c:v>
                </c:pt>
                <c:pt idx="966">
                  <c:v>548.32000000000005</c:v>
                </c:pt>
                <c:pt idx="967">
                  <c:v>548.26</c:v>
                </c:pt>
                <c:pt idx="968">
                  <c:v>548.17999999999995</c:v>
                </c:pt>
                <c:pt idx="969">
                  <c:v>548.17999999999995</c:v>
                </c:pt>
                <c:pt idx="970">
                  <c:v>548.17999999999995</c:v>
                </c:pt>
                <c:pt idx="971">
                  <c:v>548.17999999999995</c:v>
                </c:pt>
                <c:pt idx="972">
                  <c:v>548.14</c:v>
                </c:pt>
                <c:pt idx="973">
                  <c:v>548.16999999999996</c:v>
                </c:pt>
                <c:pt idx="974">
                  <c:v>548.79999999999995</c:v>
                </c:pt>
                <c:pt idx="975">
                  <c:v>549.12</c:v>
                </c:pt>
                <c:pt idx="976">
                  <c:v>549.27</c:v>
                </c:pt>
                <c:pt idx="977">
                  <c:v>549.27</c:v>
                </c:pt>
                <c:pt idx="978">
                  <c:v>549.27</c:v>
                </c:pt>
                <c:pt idx="979">
                  <c:v>549.4</c:v>
                </c:pt>
                <c:pt idx="980">
                  <c:v>549.33000000000004</c:v>
                </c:pt>
                <c:pt idx="981">
                  <c:v>549.12</c:v>
                </c:pt>
                <c:pt idx="982">
                  <c:v>548.6</c:v>
                </c:pt>
                <c:pt idx="983">
                  <c:v>548.1</c:v>
                </c:pt>
                <c:pt idx="984">
                  <c:v>548.1</c:v>
                </c:pt>
                <c:pt idx="985">
                  <c:v>548.1</c:v>
                </c:pt>
                <c:pt idx="986">
                  <c:v>548.09</c:v>
                </c:pt>
                <c:pt idx="987">
                  <c:v>548.03</c:v>
                </c:pt>
                <c:pt idx="988">
                  <c:v>548.04</c:v>
                </c:pt>
                <c:pt idx="989">
                  <c:v>548.01</c:v>
                </c:pt>
                <c:pt idx="990">
                  <c:v>547.97</c:v>
                </c:pt>
                <c:pt idx="991">
                  <c:v>547.97</c:v>
                </c:pt>
                <c:pt idx="992">
                  <c:v>547.97</c:v>
                </c:pt>
                <c:pt idx="993">
                  <c:v>548.03</c:v>
                </c:pt>
                <c:pt idx="994">
                  <c:v>547.91999999999996</c:v>
                </c:pt>
                <c:pt idx="995">
                  <c:v>547.86</c:v>
                </c:pt>
                <c:pt idx="996">
                  <c:v>548.23</c:v>
                </c:pt>
                <c:pt idx="997">
                  <c:v>548.64</c:v>
                </c:pt>
                <c:pt idx="998">
                  <c:v>548.64</c:v>
                </c:pt>
                <c:pt idx="999">
                  <c:v>548.64</c:v>
                </c:pt>
                <c:pt idx="1000">
                  <c:v>548.75</c:v>
                </c:pt>
                <c:pt idx="1001">
                  <c:v>550.08000000000004</c:v>
                </c:pt>
                <c:pt idx="1002">
                  <c:v>550.14</c:v>
                </c:pt>
                <c:pt idx="1003">
                  <c:v>550.99</c:v>
                </c:pt>
                <c:pt idx="1004">
                  <c:v>551.63</c:v>
                </c:pt>
                <c:pt idx="1005">
                  <c:v>551.63</c:v>
                </c:pt>
                <c:pt idx="1006">
                  <c:v>551.63</c:v>
                </c:pt>
                <c:pt idx="1007">
                  <c:v>551.92999999999995</c:v>
                </c:pt>
                <c:pt idx="1008">
                  <c:v>553.1</c:v>
                </c:pt>
                <c:pt idx="1009">
                  <c:v>553.62</c:v>
                </c:pt>
                <c:pt idx="1010">
                  <c:v>553.65</c:v>
                </c:pt>
                <c:pt idx="1011">
                  <c:v>554.08000000000004</c:v>
                </c:pt>
                <c:pt idx="1012">
                  <c:v>554.08000000000004</c:v>
                </c:pt>
                <c:pt idx="1013">
                  <c:v>554.08000000000004</c:v>
                </c:pt>
                <c:pt idx="1014">
                  <c:v>554.17999999999995</c:v>
                </c:pt>
                <c:pt idx="1015">
                  <c:v>553.95000000000005</c:v>
                </c:pt>
                <c:pt idx="1016">
                  <c:v>554.5</c:v>
                </c:pt>
                <c:pt idx="1017">
                  <c:v>555.82000000000005</c:v>
                </c:pt>
                <c:pt idx="1018">
                  <c:v>555.98</c:v>
                </c:pt>
                <c:pt idx="1019">
                  <c:v>555.98</c:v>
                </c:pt>
                <c:pt idx="1020">
                  <c:v>555.98</c:v>
                </c:pt>
                <c:pt idx="1021">
                  <c:v>556.05999999999995</c:v>
                </c:pt>
                <c:pt idx="1022">
                  <c:v>555.92999999999995</c:v>
                </c:pt>
                <c:pt idx="1023">
                  <c:v>555.92999999999995</c:v>
                </c:pt>
                <c:pt idx="1024">
                  <c:v>555.76</c:v>
                </c:pt>
                <c:pt idx="1025">
                  <c:v>555.29999999999995</c:v>
                </c:pt>
                <c:pt idx="1026">
                  <c:v>555.29999999999995</c:v>
                </c:pt>
                <c:pt idx="1027">
                  <c:v>555.29999999999995</c:v>
                </c:pt>
                <c:pt idx="1028">
                  <c:v>555.19000000000005</c:v>
                </c:pt>
                <c:pt idx="1030">
                  <c:v>554.97</c:v>
                </c:pt>
                <c:pt idx="1031">
                  <c:v>554.65</c:v>
                </c:pt>
                <c:pt idx="1032">
                  <c:v>554.58000000000004</c:v>
                </c:pt>
                <c:pt idx="1033">
                  <c:v>554.6</c:v>
                </c:pt>
                <c:pt idx="1034">
                  <c:v>554.6</c:v>
                </c:pt>
                <c:pt idx="1035">
                  <c:v>554.6</c:v>
                </c:pt>
                <c:pt idx="1036">
                  <c:v>554.88</c:v>
                </c:pt>
                <c:pt idx="1037">
                  <c:v>554.82000000000005</c:v>
                </c:pt>
                <c:pt idx="1038">
                  <c:v>555.35</c:v>
                </c:pt>
                <c:pt idx="1039">
                  <c:v>555.41</c:v>
                </c:pt>
                <c:pt idx="1040">
                  <c:v>555.1</c:v>
                </c:pt>
                <c:pt idx="1041">
                  <c:v>555.1</c:v>
                </c:pt>
                <c:pt idx="1042">
                  <c:v>555.1</c:v>
                </c:pt>
                <c:pt idx="1043">
                  <c:v>555.09</c:v>
                </c:pt>
                <c:pt idx="1044">
                  <c:v>554.52</c:v>
                </c:pt>
                <c:pt idx="1045">
                  <c:v>553.57000000000005</c:v>
                </c:pt>
                <c:pt idx="1046">
                  <c:v>552.9</c:v>
                </c:pt>
                <c:pt idx="1047">
                  <c:v>551.80999999999995</c:v>
                </c:pt>
                <c:pt idx="1048">
                  <c:v>551.80999999999995</c:v>
                </c:pt>
                <c:pt idx="1049">
                  <c:v>551.80999999999995</c:v>
                </c:pt>
                <c:pt idx="1050">
                  <c:v>551.55999999999995</c:v>
                </c:pt>
                <c:pt idx="1051">
                  <c:v>551.44000000000005</c:v>
                </c:pt>
                <c:pt idx="1052">
                  <c:v>551.63</c:v>
                </c:pt>
                <c:pt idx="1053">
                  <c:v>552.11</c:v>
                </c:pt>
                <c:pt idx="1054">
                  <c:v>552.12</c:v>
                </c:pt>
                <c:pt idx="1055">
                  <c:v>552.12</c:v>
                </c:pt>
                <c:pt idx="1056">
                  <c:v>552.12</c:v>
                </c:pt>
                <c:pt idx="1057">
                  <c:v>552.48</c:v>
                </c:pt>
                <c:pt idx="1058">
                  <c:v>552.66999999999996</c:v>
                </c:pt>
                <c:pt idx="1059">
                  <c:v>553.27</c:v>
                </c:pt>
                <c:pt idx="1060">
                  <c:v>554.42999999999995</c:v>
                </c:pt>
                <c:pt idx="1061">
                  <c:v>554.47</c:v>
                </c:pt>
                <c:pt idx="1062">
                  <c:v>554.47</c:v>
                </c:pt>
                <c:pt idx="1063">
                  <c:v>554.47</c:v>
                </c:pt>
                <c:pt idx="1064">
                  <c:v>555</c:v>
                </c:pt>
                <c:pt idx="1065">
                  <c:v>555.46</c:v>
                </c:pt>
                <c:pt idx="1066">
                  <c:v>556.14</c:v>
                </c:pt>
                <c:pt idx="1067">
                  <c:v>556.36</c:v>
                </c:pt>
                <c:pt idx="1068">
                  <c:v>556.52</c:v>
                </c:pt>
                <c:pt idx="1069">
                  <c:v>556.52</c:v>
                </c:pt>
                <c:pt idx="1070">
                  <c:v>556.52</c:v>
                </c:pt>
                <c:pt idx="1071">
                  <c:v>556.57000000000005</c:v>
                </c:pt>
                <c:pt idx="1072">
                  <c:v>556.57000000000005</c:v>
                </c:pt>
                <c:pt idx="1073">
                  <c:v>555.36</c:v>
                </c:pt>
                <c:pt idx="1074">
                  <c:v>555.36</c:v>
                </c:pt>
                <c:pt idx="1075">
                  <c:v>555.36</c:v>
                </c:pt>
                <c:pt idx="1076">
                  <c:v>555.36</c:v>
                </c:pt>
                <c:pt idx="1077">
                  <c:v>555.36</c:v>
                </c:pt>
                <c:pt idx="1078">
                  <c:v>555.12</c:v>
                </c:pt>
                <c:pt idx="1079">
                  <c:v>554.88</c:v>
                </c:pt>
                <c:pt idx="1080">
                  <c:v>554.79999999999995</c:v>
                </c:pt>
                <c:pt idx="1081">
                  <c:v>554.85</c:v>
                </c:pt>
                <c:pt idx="1082">
                  <c:v>554.84</c:v>
                </c:pt>
                <c:pt idx="1083">
                  <c:v>554.84</c:v>
                </c:pt>
                <c:pt idx="1084">
                  <c:v>554.84</c:v>
                </c:pt>
                <c:pt idx="1085">
                  <c:v>555.19000000000005</c:v>
                </c:pt>
                <c:pt idx="1086">
                  <c:v>555.75</c:v>
                </c:pt>
                <c:pt idx="1087">
                  <c:v>556.79</c:v>
                </c:pt>
                <c:pt idx="1088">
                  <c:v>557.86</c:v>
                </c:pt>
                <c:pt idx="1089">
                  <c:v>557.9</c:v>
                </c:pt>
                <c:pt idx="1090">
                  <c:v>557.9</c:v>
                </c:pt>
                <c:pt idx="1091">
                  <c:v>557.9</c:v>
                </c:pt>
                <c:pt idx="1092">
                  <c:v>557.9</c:v>
                </c:pt>
                <c:pt idx="1093">
                  <c:v>558.49</c:v>
                </c:pt>
                <c:pt idx="1094">
                  <c:v>558.84</c:v>
                </c:pt>
                <c:pt idx="1095">
                  <c:v>559.42999999999995</c:v>
                </c:pt>
                <c:pt idx="1096">
                  <c:v>560.91999999999996</c:v>
                </c:pt>
                <c:pt idx="1097">
                  <c:v>560.91999999999996</c:v>
                </c:pt>
                <c:pt idx="1098">
                  <c:v>560.91999999999996</c:v>
                </c:pt>
                <c:pt idx="1099">
                  <c:v>561.84</c:v>
                </c:pt>
                <c:pt idx="1100">
                  <c:v>563.79</c:v>
                </c:pt>
                <c:pt idx="1101">
                  <c:v>564.17999999999995</c:v>
                </c:pt>
                <c:pt idx="1102">
                  <c:v>564.14</c:v>
                </c:pt>
                <c:pt idx="1103">
                  <c:v>564.42999999999995</c:v>
                </c:pt>
                <c:pt idx="1104">
                  <c:v>564.42999999999995</c:v>
                </c:pt>
                <c:pt idx="1105">
                  <c:v>564.42999999999995</c:v>
                </c:pt>
                <c:pt idx="1106">
                  <c:v>564.86</c:v>
                </c:pt>
                <c:pt idx="1107">
                  <c:v>566.30999999999995</c:v>
                </c:pt>
                <c:pt idx="1108">
                  <c:v>569.26</c:v>
                </c:pt>
                <c:pt idx="1109">
                  <c:v>570.71</c:v>
                </c:pt>
                <c:pt idx="1110">
                  <c:v>573.82000000000005</c:v>
                </c:pt>
                <c:pt idx="1111">
                  <c:v>573.82000000000005</c:v>
                </c:pt>
                <c:pt idx="1112">
                  <c:v>573.82000000000005</c:v>
                </c:pt>
                <c:pt idx="1113">
                  <c:v>577.98</c:v>
                </c:pt>
                <c:pt idx="1114">
                  <c:v>582.17999999999995</c:v>
                </c:pt>
                <c:pt idx="1115">
                  <c:v>585.55999999999995</c:v>
                </c:pt>
                <c:pt idx="1116">
                  <c:v>581.71</c:v>
                </c:pt>
                <c:pt idx="1117">
                  <c:v>574.05999999999995</c:v>
                </c:pt>
                <c:pt idx="1118">
                  <c:v>574.05999999999995</c:v>
                </c:pt>
                <c:pt idx="1119">
                  <c:v>574.05999999999995</c:v>
                </c:pt>
                <c:pt idx="1120">
                  <c:v>570.26</c:v>
                </c:pt>
                <c:pt idx="1121">
                  <c:v>567.37</c:v>
                </c:pt>
                <c:pt idx="1122">
                  <c:v>564.22</c:v>
                </c:pt>
                <c:pt idx="1123">
                  <c:v>562.76</c:v>
                </c:pt>
                <c:pt idx="1124">
                  <c:v>562.74</c:v>
                </c:pt>
                <c:pt idx="1125">
                  <c:v>562.74</c:v>
                </c:pt>
                <c:pt idx="1126">
                  <c:v>562.74</c:v>
                </c:pt>
                <c:pt idx="1127">
                  <c:v>562.79999999999995</c:v>
                </c:pt>
                <c:pt idx="1128">
                  <c:v>562.76</c:v>
                </c:pt>
                <c:pt idx="1129">
                  <c:v>562.88</c:v>
                </c:pt>
                <c:pt idx="1130">
                  <c:v>563.6</c:v>
                </c:pt>
                <c:pt idx="1131">
                  <c:v>564.55999999999995</c:v>
                </c:pt>
                <c:pt idx="1132">
                  <c:v>564.55999999999995</c:v>
                </c:pt>
                <c:pt idx="1133">
                  <c:v>564.55999999999995</c:v>
                </c:pt>
                <c:pt idx="1134">
                  <c:v>564.75</c:v>
                </c:pt>
                <c:pt idx="1135">
                  <c:v>564.71</c:v>
                </c:pt>
                <c:pt idx="1136">
                  <c:v>564.65</c:v>
                </c:pt>
                <c:pt idx="1137">
                  <c:v>564.66999999999996</c:v>
                </c:pt>
                <c:pt idx="1138">
                  <c:v>564.12</c:v>
                </c:pt>
                <c:pt idx="1139">
                  <c:v>564.12</c:v>
                </c:pt>
                <c:pt idx="1140">
                  <c:v>564.12</c:v>
                </c:pt>
                <c:pt idx="1141">
                  <c:v>564.17999999999995</c:v>
                </c:pt>
                <c:pt idx="1142">
                  <c:v>564.62</c:v>
                </c:pt>
                <c:pt idx="1143">
                  <c:v>564.65</c:v>
                </c:pt>
                <c:pt idx="1144">
                  <c:v>564.62</c:v>
                </c:pt>
                <c:pt idx="1145">
                  <c:v>564.58000000000004</c:v>
                </c:pt>
                <c:pt idx="1146">
                  <c:v>564.58000000000004</c:v>
                </c:pt>
                <c:pt idx="1147">
                  <c:v>564.58000000000004</c:v>
                </c:pt>
                <c:pt idx="1148">
                  <c:v>564.69000000000005</c:v>
                </c:pt>
                <c:pt idx="1149">
                  <c:v>564.54999999999995</c:v>
                </c:pt>
                <c:pt idx="1150">
                  <c:v>564.77</c:v>
                </c:pt>
                <c:pt idx="1151">
                  <c:v>567.09</c:v>
                </c:pt>
                <c:pt idx="1152">
                  <c:v>566.01</c:v>
                </c:pt>
                <c:pt idx="1153">
                  <c:v>566.01</c:v>
                </c:pt>
                <c:pt idx="1154">
                  <c:v>566.01</c:v>
                </c:pt>
                <c:pt idx="1155">
                  <c:v>568.30999999999995</c:v>
                </c:pt>
                <c:pt idx="1156">
                  <c:v>568.87</c:v>
                </c:pt>
                <c:pt idx="1157">
                  <c:v>569.66999999999996</c:v>
                </c:pt>
              </c:numCache>
            </c:numRef>
          </c:val>
          <c:smooth val="0"/>
          <c:extLst>
            <c:ext xmlns:c16="http://schemas.microsoft.com/office/drawing/2014/chart" uri="{C3380CC4-5D6E-409C-BE32-E72D297353CC}">
              <c16:uniqueId val="{00000004-7093-4579-B25A-FB9B9F06517D}"/>
            </c:ext>
          </c:extLst>
        </c:ser>
        <c:ser>
          <c:idx val="1"/>
          <c:order val="1"/>
          <c:tx>
            <c:strRef>
              <c:f>Hoja1!$C$5</c:f>
              <c:strCache>
                <c:ptCount val="1"/>
                <c:pt idx="0">
                  <c:v>Venta</c:v>
                </c:pt>
              </c:strCache>
            </c:strRef>
          </c:tx>
          <c:spPr>
            <a:ln w="38100" cap="rnd">
              <a:solidFill>
                <a:schemeClr val="accent2"/>
              </a:solidFill>
              <a:round/>
            </a:ln>
            <a:effectLst/>
          </c:spPr>
          <c:marker>
            <c:symbol val="none"/>
          </c:marker>
          <c:cat>
            <c:strRef>
              <c:f>Hoja1!$A$6:$A$1163</c:f>
              <c:strCache>
                <c:ptCount val="1158"/>
                <c:pt idx="0">
                  <c:v>8 May 2014</c:v>
                </c:pt>
                <c:pt idx="1">
                  <c:v>9 May 2014</c:v>
                </c:pt>
                <c:pt idx="2">
                  <c:v>10 May 2014</c:v>
                </c:pt>
                <c:pt idx="3">
                  <c:v>11 May 2014</c:v>
                </c:pt>
                <c:pt idx="4">
                  <c:v>12 May 2014</c:v>
                </c:pt>
                <c:pt idx="5">
                  <c:v>13 May 2014</c:v>
                </c:pt>
                <c:pt idx="6">
                  <c:v>14 May 2014</c:v>
                </c:pt>
                <c:pt idx="7">
                  <c:v>15 May 2014</c:v>
                </c:pt>
                <c:pt idx="8">
                  <c:v>16 May 2014</c:v>
                </c:pt>
                <c:pt idx="9">
                  <c:v>17 May 2014</c:v>
                </c:pt>
                <c:pt idx="10">
                  <c:v>18 May 2014</c:v>
                </c:pt>
                <c:pt idx="11">
                  <c:v>19 May 2014</c:v>
                </c:pt>
                <c:pt idx="12">
                  <c:v>20 May 2014</c:v>
                </c:pt>
                <c:pt idx="13">
                  <c:v>21 May 2014</c:v>
                </c:pt>
                <c:pt idx="14">
                  <c:v>22 May 2014</c:v>
                </c:pt>
                <c:pt idx="15">
                  <c:v>23 May 2014</c:v>
                </c:pt>
                <c:pt idx="16">
                  <c:v>24 May 2014</c:v>
                </c:pt>
                <c:pt idx="17">
                  <c:v>25 May 2014</c:v>
                </c:pt>
                <c:pt idx="18">
                  <c:v>26 May 2014</c:v>
                </c:pt>
                <c:pt idx="19">
                  <c:v>27 May 2014</c:v>
                </c:pt>
                <c:pt idx="20">
                  <c:v>28 May 2014</c:v>
                </c:pt>
                <c:pt idx="21">
                  <c:v>29 May 2014</c:v>
                </c:pt>
                <c:pt idx="22">
                  <c:v>30 May 2014</c:v>
                </c:pt>
                <c:pt idx="23">
                  <c:v>31 May 2014</c:v>
                </c:pt>
                <c:pt idx="24">
                  <c:v>1 Jun 2014</c:v>
                </c:pt>
                <c:pt idx="25">
                  <c:v>2 Jun 2014</c:v>
                </c:pt>
                <c:pt idx="26">
                  <c:v>3 Jun 2014</c:v>
                </c:pt>
                <c:pt idx="27">
                  <c:v>4 Jun 2014</c:v>
                </c:pt>
                <c:pt idx="28">
                  <c:v>5 Jun 2014</c:v>
                </c:pt>
                <c:pt idx="29">
                  <c:v>6 Jun 2014</c:v>
                </c:pt>
                <c:pt idx="30">
                  <c:v>7 Jun 2014</c:v>
                </c:pt>
                <c:pt idx="31">
                  <c:v>8 Jun 2014</c:v>
                </c:pt>
                <c:pt idx="32">
                  <c:v>9 Jun 2014</c:v>
                </c:pt>
                <c:pt idx="33">
                  <c:v>10 Jun 2014</c:v>
                </c:pt>
                <c:pt idx="34">
                  <c:v>11 Jun 2014</c:v>
                </c:pt>
                <c:pt idx="35">
                  <c:v>12 Jun 2014</c:v>
                </c:pt>
                <c:pt idx="36">
                  <c:v>13 Jun 2014</c:v>
                </c:pt>
                <c:pt idx="37">
                  <c:v>14 Jun 2014</c:v>
                </c:pt>
                <c:pt idx="38">
                  <c:v>15 Jun 2014</c:v>
                </c:pt>
                <c:pt idx="39">
                  <c:v>16 Jun 2014</c:v>
                </c:pt>
                <c:pt idx="40">
                  <c:v>17 Jun 2014</c:v>
                </c:pt>
                <c:pt idx="41">
                  <c:v>18 Jun 2014</c:v>
                </c:pt>
                <c:pt idx="42">
                  <c:v>19 Jun 2014</c:v>
                </c:pt>
                <c:pt idx="43">
                  <c:v>20 Jun 2014</c:v>
                </c:pt>
                <c:pt idx="44">
                  <c:v>21 Jun 2014</c:v>
                </c:pt>
                <c:pt idx="45">
                  <c:v>22 Jun 2014</c:v>
                </c:pt>
                <c:pt idx="46">
                  <c:v>23 Jun 2014</c:v>
                </c:pt>
                <c:pt idx="47">
                  <c:v>24 Jun 2014</c:v>
                </c:pt>
                <c:pt idx="48">
                  <c:v>25 Jun 2014</c:v>
                </c:pt>
                <c:pt idx="49">
                  <c:v>26 Jun 2014</c:v>
                </c:pt>
                <c:pt idx="50">
                  <c:v>27 Jun 2014</c:v>
                </c:pt>
                <c:pt idx="51">
                  <c:v>28 Jun 2014</c:v>
                </c:pt>
                <c:pt idx="52">
                  <c:v>29 Jun 2014</c:v>
                </c:pt>
                <c:pt idx="53">
                  <c:v>30 Jun 2014</c:v>
                </c:pt>
                <c:pt idx="54">
                  <c:v>1 Jul 2014</c:v>
                </c:pt>
                <c:pt idx="55">
                  <c:v>2 Jul 2014</c:v>
                </c:pt>
                <c:pt idx="56">
                  <c:v>3 Jul 2014</c:v>
                </c:pt>
                <c:pt idx="57">
                  <c:v>4 Jul 2014</c:v>
                </c:pt>
                <c:pt idx="58">
                  <c:v>5 Jul 2014</c:v>
                </c:pt>
                <c:pt idx="59">
                  <c:v>6 Jul 2014</c:v>
                </c:pt>
                <c:pt idx="60">
                  <c:v>7 Jul 2014</c:v>
                </c:pt>
                <c:pt idx="61">
                  <c:v>8 Jul 2014</c:v>
                </c:pt>
                <c:pt idx="62">
                  <c:v>9 Jul 2014</c:v>
                </c:pt>
                <c:pt idx="63">
                  <c:v>10 Jul 2014</c:v>
                </c:pt>
                <c:pt idx="64">
                  <c:v>11 Jul 2014</c:v>
                </c:pt>
                <c:pt idx="65">
                  <c:v>12 Jul 2014</c:v>
                </c:pt>
                <c:pt idx="66">
                  <c:v>13 Jul 2014</c:v>
                </c:pt>
                <c:pt idx="67">
                  <c:v>14 Jul 2014</c:v>
                </c:pt>
                <c:pt idx="68">
                  <c:v>15 Jul 2014</c:v>
                </c:pt>
                <c:pt idx="69">
                  <c:v>16 Jul 2014</c:v>
                </c:pt>
                <c:pt idx="70">
                  <c:v>17 Jul 2014</c:v>
                </c:pt>
                <c:pt idx="71">
                  <c:v>18 Jul 2014</c:v>
                </c:pt>
                <c:pt idx="72">
                  <c:v>19 Jul 2014</c:v>
                </c:pt>
                <c:pt idx="73">
                  <c:v>20 Jul 2014</c:v>
                </c:pt>
                <c:pt idx="74">
                  <c:v>21 Jul 2014</c:v>
                </c:pt>
                <c:pt idx="75">
                  <c:v>22 Jul 2014</c:v>
                </c:pt>
                <c:pt idx="76">
                  <c:v>23 Jul 2014</c:v>
                </c:pt>
                <c:pt idx="77">
                  <c:v>24 Jul 2014</c:v>
                </c:pt>
                <c:pt idx="78">
                  <c:v>25 Jul 2014</c:v>
                </c:pt>
                <c:pt idx="79">
                  <c:v>26 Jul 2014</c:v>
                </c:pt>
                <c:pt idx="80">
                  <c:v>27 Jul 2014</c:v>
                </c:pt>
                <c:pt idx="81">
                  <c:v>28 Jul 2014</c:v>
                </c:pt>
                <c:pt idx="82">
                  <c:v>29 Jul 2014</c:v>
                </c:pt>
                <c:pt idx="83">
                  <c:v>30 Jul 2014</c:v>
                </c:pt>
                <c:pt idx="84">
                  <c:v>31 Jul 2014</c:v>
                </c:pt>
                <c:pt idx="85">
                  <c:v>1 Ago 2014</c:v>
                </c:pt>
                <c:pt idx="86">
                  <c:v>2 Ago 2014</c:v>
                </c:pt>
                <c:pt idx="87">
                  <c:v>3 Ago 2014</c:v>
                </c:pt>
                <c:pt idx="88">
                  <c:v>4 Ago 2014</c:v>
                </c:pt>
                <c:pt idx="89">
                  <c:v>5 Ago 2014</c:v>
                </c:pt>
                <c:pt idx="90">
                  <c:v>6 Ago 2014</c:v>
                </c:pt>
                <c:pt idx="91">
                  <c:v>7 Ago 2014</c:v>
                </c:pt>
                <c:pt idx="92">
                  <c:v>8 Ago 2014</c:v>
                </c:pt>
                <c:pt idx="93">
                  <c:v>9 Ago 2014</c:v>
                </c:pt>
                <c:pt idx="94">
                  <c:v>10 Ago 2014</c:v>
                </c:pt>
                <c:pt idx="95">
                  <c:v>11 Ago 2014</c:v>
                </c:pt>
                <c:pt idx="96">
                  <c:v>12 Ago 2014</c:v>
                </c:pt>
                <c:pt idx="97">
                  <c:v>13 Ago 2014</c:v>
                </c:pt>
                <c:pt idx="98">
                  <c:v>14 Ago 2014</c:v>
                </c:pt>
                <c:pt idx="99">
                  <c:v>15 Ago 2014</c:v>
                </c:pt>
                <c:pt idx="100">
                  <c:v>16 Ago 2014</c:v>
                </c:pt>
                <c:pt idx="101">
                  <c:v>17 Ago 2014</c:v>
                </c:pt>
                <c:pt idx="102">
                  <c:v>18 Ago 2014</c:v>
                </c:pt>
                <c:pt idx="103">
                  <c:v>19 Ago 2014</c:v>
                </c:pt>
                <c:pt idx="104">
                  <c:v>20 Ago 2014</c:v>
                </c:pt>
                <c:pt idx="105">
                  <c:v>21 Ago 2014</c:v>
                </c:pt>
                <c:pt idx="106">
                  <c:v>22 Ago 2014</c:v>
                </c:pt>
                <c:pt idx="107">
                  <c:v>23 Ago 2014</c:v>
                </c:pt>
                <c:pt idx="108">
                  <c:v>24 Ago 2014</c:v>
                </c:pt>
                <c:pt idx="109">
                  <c:v>25 Ago 2014</c:v>
                </c:pt>
                <c:pt idx="110">
                  <c:v>26 Ago 2014</c:v>
                </c:pt>
                <c:pt idx="111">
                  <c:v>27 Ago 2014</c:v>
                </c:pt>
                <c:pt idx="112">
                  <c:v>28 Ago 2014</c:v>
                </c:pt>
                <c:pt idx="113">
                  <c:v>29 Ago 2014</c:v>
                </c:pt>
                <c:pt idx="114">
                  <c:v>30 Ago 2014</c:v>
                </c:pt>
                <c:pt idx="115">
                  <c:v>31 Ago 2014</c:v>
                </c:pt>
                <c:pt idx="116">
                  <c:v>1 Set 2014</c:v>
                </c:pt>
                <c:pt idx="117">
                  <c:v>2 Set 2014</c:v>
                </c:pt>
                <c:pt idx="118">
                  <c:v>3 Set 2014</c:v>
                </c:pt>
                <c:pt idx="119">
                  <c:v>4 Set 2014</c:v>
                </c:pt>
                <c:pt idx="120">
                  <c:v>5 Set 2014</c:v>
                </c:pt>
                <c:pt idx="121">
                  <c:v>6 Set 2014</c:v>
                </c:pt>
                <c:pt idx="122">
                  <c:v>7 Set 2014</c:v>
                </c:pt>
                <c:pt idx="123">
                  <c:v>8 Set 2014</c:v>
                </c:pt>
                <c:pt idx="124">
                  <c:v>9 Set 2014</c:v>
                </c:pt>
                <c:pt idx="125">
                  <c:v>10 Set 2014</c:v>
                </c:pt>
                <c:pt idx="126">
                  <c:v>11 Set 2014</c:v>
                </c:pt>
                <c:pt idx="127">
                  <c:v>12 Set 2014</c:v>
                </c:pt>
                <c:pt idx="128">
                  <c:v>13 Set 2014</c:v>
                </c:pt>
                <c:pt idx="129">
                  <c:v>14 Set 2014</c:v>
                </c:pt>
                <c:pt idx="130">
                  <c:v>15 Set 2014</c:v>
                </c:pt>
                <c:pt idx="131">
                  <c:v>16 Set 2014</c:v>
                </c:pt>
                <c:pt idx="132">
                  <c:v>17 Set 2014</c:v>
                </c:pt>
                <c:pt idx="133">
                  <c:v>18 Set 2014</c:v>
                </c:pt>
                <c:pt idx="134">
                  <c:v>19 Set 2014</c:v>
                </c:pt>
                <c:pt idx="135">
                  <c:v>20 Set 2014</c:v>
                </c:pt>
                <c:pt idx="136">
                  <c:v>21 Set 2014</c:v>
                </c:pt>
                <c:pt idx="137">
                  <c:v>22 Set 2014</c:v>
                </c:pt>
                <c:pt idx="138">
                  <c:v>23 Set 2014</c:v>
                </c:pt>
                <c:pt idx="139">
                  <c:v>24 Set 2014</c:v>
                </c:pt>
                <c:pt idx="140">
                  <c:v>25 Set 2014</c:v>
                </c:pt>
                <c:pt idx="141">
                  <c:v>26 Set 2014</c:v>
                </c:pt>
                <c:pt idx="142">
                  <c:v>27 Set 2014</c:v>
                </c:pt>
                <c:pt idx="143">
                  <c:v>28 Set 2014</c:v>
                </c:pt>
                <c:pt idx="144">
                  <c:v>29 Set 2014</c:v>
                </c:pt>
                <c:pt idx="145">
                  <c:v>30 Set 2014</c:v>
                </c:pt>
                <c:pt idx="146">
                  <c:v>1 Oct 2014</c:v>
                </c:pt>
                <c:pt idx="147">
                  <c:v>2 Oct 2014</c:v>
                </c:pt>
                <c:pt idx="148">
                  <c:v>3 Oct 2014</c:v>
                </c:pt>
                <c:pt idx="149">
                  <c:v>4 Oct 2014</c:v>
                </c:pt>
                <c:pt idx="150">
                  <c:v>5 Oct 2014</c:v>
                </c:pt>
                <c:pt idx="151">
                  <c:v>6 Oct 2014</c:v>
                </c:pt>
                <c:pt idx="152">
                  <c:v>7 Oct 2014</c:v>
                </c:pt>
                <c:pt idx="153">
                  <c:v>8 Oct 2014</c:v>
                </c:pt>
                <c:pt idx="154">
                  <c:v>9 Oct 2014</c:v>
                </c:pt>
                <c:pt idx="155">
                  <c:v>10 Oct 2014</c:v>
                </c:pt>
                <c:pt idx="156">
                  <c:v>11 Oct 2014</c:v>
                </c:pt>
                <c:pt idx="157">
                  <c:v>12 Oct 2014</c:v>
                </c:pt>
                <c:pt idx="158">
                  <c:v>13 Oct 2014</c:v>
                </c:pt>
                <c:pt idx="159">
                  <c:v>14 Oct 2014</c:v>
                </c:pt>
                <c:pt idx="160">
                  <c:v>15 Oct 2014</c:v>
                </c:pt>
                <c:pt idx="161">
                  <c:v>16 Oct 2014</c:v>
                </c:pt>
                <c:pt idx="162">
                  <c:v>17 Oct 2014</c:v>
                </c:pt>
                <c:pt idx="163">
                  <c:v>18 Oct 2014</c:v>
                </c:pt>
                <c:pt idx="164">
                  <c:v>19 Oct 2014</c:v>
                </c:pt>
                <c:pt idx="165">
                  <c:v>20 Oct 2014</c:v>
                </c:pt>
                <c:pt idx="166">
                  <c:v>21 Oct 2014</c:v>
                </c:pt>
                <c:pt idx="167">
                  <c:v>22 Oct 2014</c:v>
                </c:pt>
                <c:pt idx="168">
                  <c:v>23 Oct 2014</c:v>
                </c:pt>
                <c:pt idx="169">
                  <c:v>24 Oct 2014</c:v>
                </c:pt>
                <c:pt idx="170">
                  <c:v>25 Oct 2014</c:v>
                </c:pt>
                <c:pt idx="171">
                  <c:v>26 Oct 2014</c:v>
                </c:pt>
                <c:pt idx="172">
                  <c:v>27 Oct 2014</c:v>
                </c:pt>
                <c:pt idx="173">
                  <c:v>28 Oct 2014</c:v>
                </c:pt>
                <c:pt idx="174">
                  <c:v>29 Oct 2014</c:v>
                </c:pt>
                <c:pt idx="175">
                  <c:v>30 Oct 2014</c:v>
                </c:pt>
                <c:pt idx="176">
                  <c:v>31 Oct 2014</c:v>
                </c:pt>
                <c:pt idx="177">
                  <c:v>1 Nov 2014</c:v>
                </c:pt>
                <c:pt idx="178">
                  <c:v>2 Nov 2014</c:v>
                </c:pt>
                <c:pt idx="179">
                  <c:v>3 Nov 2014</c:v>
                </c:pt>
                <c:pt idx="180">
                  <c:v>4 Nov 2014</c:v>
                </c:pt>
                <c:pt idx="181">
                  <c:v>5 Nov 2014</c:v>
                </c:pt>
                <c:pt idx="182">
                  <c:v>6 Nov 2014</c:v>
                </c:pt>
                <c:pt idx="183">
                  <c:v>7 Nov 2014</c:v>
                </c:pt>
                <c:pt idx="184">
                  <c:v>8 Nov 2014</c:v>
                </c:pt>
                <c:pt idx="185">
                  <c:v>9 Nov 2014</c:v>
                </c:pt>
                <c:pt idx="186">
                  <c:v>10 Nov 2014</c:v>
                </c:pt>
                <c:pt idx="187">
                  <c:v>11 Nov 2014</c:v>
                </c:pt>
                <c:pt idx="188">
                  <c:v>12 Nov 2014</c:v>
                </c:pt>
                <c:pt idx="189">
                  <c:v>13 Nov 2014</c:v>
                </c:pt>
                <c:pt idx="190">
                  <c:v>14 Nov 2014</c:v>
                </c:pt>
                <c:pt idx="191">
                  <c:v>15 Nov 2014</c:v>
                </c:pt>
                <c:pt idx="192">
                  <c:v>16 Nov 2014</c:v>
                </c:pt>
                <c:pt idx="193">
                  <c:v>17 Nov 2014</c:v>
                </c:pt>
                <c:pt idx="194">
                  <c:v>18 Nov 2014</c:v>
                </c:pt>
                <c:pt idx="195">
                  <c:v>19 Nov 2014</c:v>
                </c:pt>
                <c:pt idx="196">
                  <c:v>20 Nov 2014</c:v>
                </c:pt>
                <c:pt idx="197">
                  <c:v>21 Nov 2014</c:v>
                </c:pt>
                <c:pt idx="198">
                  <c:v>22 Nov 2014</c:v>
                </c:pt>
                <c:pt idx="199">
                  <c:v>23 Nov 2014</c:v>
                </c:pt>
                <c:pt idx="200">
                  <c:v>24 Nov 2014</c:v>
                </c:pt>
                <c:pt idx="201">
                  <c:v>25 Nov 2014</c:v>
                </c:pt>
                <c:pt idx="202">
                  <c:v>26 Nov 2014</c:v>
                </c:pt>
                <c:pt idx="203">
                  <c:v>27 Nov 2014</c:v>
                </c:pt>
                <c:pt idx="204">
                  <c:v>28 Nov 2014</c:v>
                </c:pt>
                <c:pt idx="205">
                  <c:v>29 Nov 2014</c:v>
                </c:pt>
                <c:pt idx="206">
                  <c:v>30 Nov 2014</c:v>
                </c:pt>
                <c:pt idx="207">
                  <c:v>1 Dic 2014</c:v>
                </c:pt>
                <c:pt idx="208">
                  <c:v>2 Dic 2014</c:v>
                </c:pt>
                <c:pt idx="209">
                  <c:v>3 Dic 2014</c:v>
                </c:pt>
                <c:pt idx="210">
                  <c:v>4 Dic 2014</c:v>
                </c:pt>
                <c:pt idx="211">
                  <c:v>5 Dic 2014</c:v>
                </c:pt>
                <c:pt idx="212">
                  <c:v>6 Dic 2014</c:v>
                </c:pt>
                <c:pt idx="213">
                  <c:v>7 Dic 2014</c:v>
                </c:pt>
                <c:pt idx="214">
                  <c:v>8 Dic 2014</c:v>
                </c:pt>
                <c:pt idx="215">
                  <c:v>9 Dic 2014</c:v>
                </c:pt>
                <c:pt idx="216">
                  <c:v>10 Dic 2014</c:v>
                </c:pt>
                <c:pt idx="217">
                  <c:v>11 Dic 2014</c:v>
                </c:pt>
                <c:pt idx="218">
                  <c:v>12 Dic 2014</c:v>
                </c:pt>
                <c:pt idx="219">
                  <c:v>13 Dic 2014</c:v>
                </c:pt>
                <c:pt idx="220">
                  <c:v>14 Dic 2014</c:v>
                </c:pt>
                <c:pt idx="221">
                  <c:v>15 Dic 2014</c:v>
                </c:pt>
                <c:pt idx="222">
                  <c:v>16 Dic 2014</c:v>
                </c:pt>
                <c:pt idx="223">
                  <c:v>17 Dic 2014</c:v>
                </c:pt>
                <c:pt idx="224">
                  <c:v>18 Dic 2014</c:v>
                </c:pt>
                <c:pt idx="225">
                  <c:v>19 Dic 2014</c:v>
                </c:pt>
                <c:pt idx="226">
                  <c:v>20 Dic 2014</c:v>
                </c:pt>
                <c:pt idx="227">
                  <c:v>21 Dic 2014</c:v>
                </c:pt>
                <c:pt idx="228">
                  <c:v>22 Dic 2014</c:v>
                </c:pt>
                <c:pt idx="229">
                  <c:v>23 Dic 2014</c:v>
                </c:pt>
                <c:pt idx="230">
                  <c:v>24 Dic 2014</c:v>
                </c:pt>
                <c:pt idx="231">
                  <c:v>25 Dic 2014</c:v>
                </c:pt>
                <c:pt idx="232">
                  <c:v>26 Dic 2014</c:v>
                </c:pt>
                <c:pt idx="233">
                  <c:v>27 Dic 2014</c:v>
                </c:pt>
                <c:pt idx="234">
                  <c:v>28 Dic 2014</c:v>
                </c:pt>
                <c:pt idx="235">
                  <c:v>29 Dic 2014</c:v>
                </c:pt>
                <c:pt idx="236">
                  <c:v>30 Dic 2014</c:v>
                </c:pt>
                <c:pt idx="237">
                  <c:v>31 Dic 2014</c:v>
                </c:pt>
                <c:pt idx="238">
                  <c:v>1 Ene 2015</c:v>
                </c:pt>
                <c:pt idx="239">
                  <c:v>2 Ene 2015</c:v>
                </c:pt>
                <c:pt idx="240">
                  <c:v>3 Ene 2015</c:v>
                </c:pt>
                <c:pt idx="241">
                  <c:v>4 Ene 2015</c:v>
                </c:pt>
                <c:pt idx="242">
                  <c:v>5 Ene 2015</c:v>
                </c:pt>
                <c:pt idx="243">
                  <c:v>6 Ene 2015</c:v>
                </c:pt>
                <c:pt idx="244">
                  <c:v>7 Ene 2015</c:v>
                </c:pt>
                <c:pt idx="245">
                  <c:v>8 Ene 2015</c:v>
                </c:pt>
                <c:pt idx="246">
                  <c:v>9 Ene 2015</c:v>
                </c:pt>
                <c:pt idx="247">
                  <c:v>10 Ene 2015</c:v>
                </c:pt>
                <c:pt idx="248">
                  <c:v>11 Ene 2015</c:v>
                </c:pt>
                <c:pt idx="249">
                  <c:v>12 Ene 2015</c:v>
                </c:pt>
                <c:pt idx="250">
                  <c:v>13 Ene 2015</c:v>
                </c:pt>
                <c:pt idx="251">
                  <c:v>14 Ene 2015</c:v>
                </c:pt>
                <c:pt idx="252">
                  <c:v>15 Ene 2015</c:v>
                </c:pt>
                <c:pt idx="253">
                  <c:v>16 Ene 2015</c:v>
                </c:pt>
                <c:pt idx="254">
                  <c:v>17 Ene 2015</c:v>
                </c:pt>
                <c:pt idx="255">
                  <c:v>18 Ene 2015</c:v>
                </c:pt>
                <c:pt idx="256">
                  <c:v>19 Ene 2015</c:v>
                </c:pt>
                <c:pt idx="257">
                  <c:v>20 Ene 2015</c:v>
                </c:pt>
                <c:pt idx="258">
                  <c:v>21 Ene 2015</c:v>
                </c:pt>
                <c:pt idx="259">
                  <c:v>22 Ene 2015</c:v>
                </c:pt>
                <c:pt idx="260">
                  <c:v>23 Ene 2015</c:v>
                </c:pt>
                <c:pt idx="261">
                  <c:v>24 Ene 2015</c:v>
                </c:pt>
                <c:pt idx="262">
                  <c:v>25 Ene 2015</c:v>
                </c:pt>
                <c:pt idx="263">
                  <c:v>26 Ene 2015</c:v>
                </c:pt>
                <c:pt idx="264">
                  <c:v>27 Ene 2015</c:v>
                </c:pt>
                <c:pt idx="265">
                  <c:v>28 Ene 2015</c:v>
                </c:pt>
                <c:pt idx="266">
                  <c:v>29 Ene 2015</c:v>
                </c:pt>
                <c:pt idx="267">
                  <c:v>30 Ene 2015</c:v>
                </c:pt>
                <c:pt idx="268">
                  <c:v>31 Ene 2015</c:v>
                </c:pt>
                <c:pt idx="269">
                  <c:v>1 Feb 2015</c:v>
                </c:pt>
                <c:pt idx="270">
                  <c:v>2 Feb 2015</c:v>
                </c:pt>
                <c:pt idx="271">
                  <c:v>3 Feb 2015</c:v>
                </c:pt>
                <c:pt idx="272">
                  <c:v>4 Feb 2015</c:v>
                </c:pt>
                <c:pt idx="273">
                  <c:v>5 Feb 2015</c:v>
                </c:pt>
                <c:pt idx="274">
                  <c:v>6 Feb 2015</c:v>
                </c:pt>
                <c:pt idx="275">
                  <c:v>7 Feb 2015</c:v>
                </c:pt>
                <c:pt idx="276">
                  <c:v>8 Feb 2015</c:v>
                </c:pt>
                <c:pt idx="277">
                  <c:v>9 Feb 2015</c:v>
                </c:pt>
                <c:pt idx="278">
                  <c:v>10 Feb 2015</c:v>
                </c:pt>
                <c:pt idx="279">
                  <c:v>11 Feb 2015</c:v>
                </c:pt>
                <c:pt idx="280">
                  <c:v>12 Feb 2015</c:v>
                </c:pt>
                <c:pt idx="281">
                  <c:v>13 Feb 2015</c:v>
                </c:pt>
                <c:pt idx="282">
                  <c:v>14 Feb 2015</c:v>
                </c:pt>
                <c:pt idx="283">
                  <c:v>15 Feb 2015</c:v>
                </c:pt>
                <c:pt idx="284">
                  <c:v>16 Feb 2015</c:v>
                </c:pt>
                <c:pt idx="285">
                  <c:v>17 Feb 2015</c:v>
                </c:pt>
                <c:pt idx="286">
                  <c:v>18 Feb 2015</c:v>
                </c:pt>
                <c:pt idx="287">
                  <c:v>19 Feb 2015</c:v>
                </c:pt>
                <c:pt idx="288">
                  <c:v>20 Feb 2015</c:v>
                </c:pt>
                <c:pt idx="289">
                  <c:v>21 Feb 2015</c:v>
                </c:pt>
                <c:pt idx="290">
                  <c:v>22 Feb 2015</c:v>
                </c:pt>
                <c:pt idx="291">
                  <c:v>23 Feb 2015</c:v>
                </c:pt>
                <c:pt idx="292">
                  <c:v>24 Feb 2015</c:v>
                </c:pt>
                <c:pt idx="293">
                  <c:v>25 Feb 2015</c:v>
                </c:pt>
                <c:pt idx="294">
                  <c:v>26 Feb 2015</c:v>
                </c:pt>
                <c:pt idx="295">
                  <c:v>27 Feb 2015</c:v>
                </c:pt>
                <c:pt idx="296">
                  <c:v>28 Feb 2015</c:v>
                </c:pt>
                <c:pt idx="297">
                  <c:v>29 Feb 2015</c:v>
                </c:pt>
                <c:pt idx="298">
                  <c:v>1 Mar 2015</c:v>
                </c:pt>
                <c:pt idx="299">
                  <c:v>2 Mar 2015</c:v>
                </c:pt>
                <c:pt idx="300">
                  <c:v>3 Mar 2015</c:v>
                </c:pt>
                <c:pt idx="301">
                  <c:v>4 Mar 2015</c:v>
                </c:pt>
                <c:pt idx="302">
                  <c:v>5 Mar 2015</c:v>
                </c:pt>
                <c:pt idx="303">
                  <c:v>6 Mar 2015</c:v>
                </c:pt>
                <c:pt idx="304">
                  <c:v>7 Mar 2015</c:v>
                </c:pt>
                <c:pt idx="305">
                  <c:v>8 Mar 2015</c:v>
                </c:pt>
                <c:pt idx="306">
                  <c:v>9 Mar 2015</c:v>
                </c:pt>
                <c:pt idx="307">
                  <c:v>10 Mar 2015</c:v>
                </c:pt>
                <c:pt idx="308">
                  <c:v>11 Mar 2015</c:v>
                </c:pt>
                <c:pt idx="309">
                  <c:v>12 Mar 2015</c:v>
                </c:pt>
                <c:pt idx="310">
                  <c:v>13 Mar 2015</c:v>
                </c:pt>
                <c:pt idx="311">
                  <c:v>14 Mar 2015</c:v>
                </c:pt>
                <c:pt idx="312">
                  <c:v>15 Mar 2015</c:v>
                </c:pt>
                <c:pt idx="313">
                  <c:v>16 Mar 2015</c:v>
                </c:pt>
                <c:pt idx="314">
                  <c:v>17 Mar 2015</c:v>
                </c:pt>
                <c:pt idx="315">
                  <c:v>18 Mar 2015</c:v>
                </c:pt>
                <c:pt idx="316">
                  <c:v>19 Mar 2015</c:v>
                </c:pt>
                <c:pt idx="317">
                  <c:v>20 Mar 2015</c:v>
                </c:pt>
                <c:pt idx="318">
                  <c:v>21 Mar 2015</c:v>
                </c:pt>
                <c:pt idx="319">
                  <c:v>22 Mar 2015</c:v>
                </c:pt>
                <c:pt idx="320">
                  <c:v>23 Mar 2015</c:v>
                </c:pt>
                <c:pt idx="321">
                  <c:v>24 Mar 2015</c:v>
                </c:pt>
                <c:pt idx="322">
                  <c:v>25 Mar 2015</c:v>
                </c:pt>
                <c:pt idx="323">
                  <c:v>26 Mar 2015</c:v>
                </c:pt>
                <c:pt idx="324">
                  <c:v>27 Mar 2015</c:v>
                </c:pt>
                <c:pt idx="325">
                  <c:v>28 Mar 2015</c:v>
                </c:pt>
                <c:pt idx="326">
                  <c:v>29 Mar 2015</c:v>
                </c:pt>
                <c:pt idx="327">
                  <c:v>30 Mar 2015</c:v>
                </c:pt>
                <c:pt idx="328">
                  <c:v>31 Mar 2015</c:v>
                </c:pt>
                <c:pt idx="329">
                  <c:v>1 Abr 2015</c:v>
                </c:pt>
                <c:pt idx="330">
                  <c:v>2 Abr 2015</c:v>
                </c:pt>
                <c:pt idx="331">
                  <c:v>3 Abr 2015</c:v>
                </c:pt>
                <c:pt idx="332">
                  <c:v>4 Abr 2015</c:v>
                </c:pt>
                <c:pt idx="333">
                  <c:v>5 Abr 2015</c:v>
                </c:pt>
                <c:pt idx="334">
                  <c:v>6 Abr 2015</c:v>
                </c:pt>
                <c:pt idx="335">
                  <c:v>7 Abr 2015</c:v>
                </c:pt>
                <c:pt idx="336">
                  <c:v>8 Abr 2015</c:v>
                </c:pt>
                <c:pt idx="337">
                  <c:v>9 Abr 2015</c:v>
                </c:pt>
                <c:pt idx="338">
                  <c:v>10 Abr 2015</c:v>
                </c:pt>
                <c:pt idx="339">
                  <c:v>11 Abr 2015</c:v>
                </c:pt>
                <c:pt idx="340">
                  <c:v>12 Abr 2015</c:v>
                </c:pt>
                <c:pt idx="341">
                  <c:v>13 Abr 2015</c:v>
                </c:pt>
                <c:pt idx="342">
                  <c:v>14 Abr 2015</c:v>
                </c:pt>
                <c:pt idx="343">
                  <c:v>15 Abr 2015</c:v>
                </c:pt>
                <c:pt idx="344">
                  <c:v>16 Abr 2015</c:v>
                </c:pt>
                <c:pt idx="345">
                  <c:v>17 Abr 2015</c:v>
                </c:pt>
                <c:pt idx="346">
                  <c:v>18 Abr 2015</c:v>
                </c:pt>
                <c:pt idx="347">
                  <c:v>19 Abr 2015</c:v>
                </c:pt>
                <c:pt idx="348">
                  <c:v>20 Abr 2015</c:v>
                </c:pt>
                <c:pt idx="349">
                  <c:v>21 Abr 2015</c:v>
                </c:pt>
                <c:pt idx="350">
                  <c:v>22 Abr 2015</c:v>
                </c:pt>
                <c:pt idx="351">
                  <c:v>23 Abr 2015</c:v>
                </c:pt>
                <c:pt idx="352">
                  <c:v>24 Abr 2015</c:v>
                </c:pt>
                <c:pt idx="353">
                  <c:v>25 Abr 2015</c:v>
                </c:pt>
                <c:pt idx="354">
                  <c:v>26 Abr 2015</c:v>
                </c:pt>
                <c:pt idx="355">
                  <c:v>27 Abr 2015</c:v>
                </c:pt>
                <c:pt idx="356">
                  <c:v>28 Abr 2015</c:v>
                </c:pt>
                <c:pt idx="357">
                  <c:v>29 Abr 2015</c:v>
                </c:pt>
                <c:pt idx="358">
                  <c:v>30 Abr 2015</c:v>
                </c:pt>
                <c:pt idx="359">
                  <c:v>1 May 2015</c:v>
                </c:pt>
                <c:pt idx="360">
                  <c:v>2 May 2015</c:v>
                </c:pt>
                <c:pt idx="361">
                  <c:v>3 May 2015</c:v>
                </c:pt>
                <c:pt idx="362">
                  <c:v>4 May 2015</c:v>
                </c:pt>
                <c:pt idx="363">
                  <c:v>5 May 2015</c:v>
                </c:pt>
                <c:pt idx="364">
                  <c:v>6 May 2015</c:v>
                </c:pt>
                <c:pt idx="365">
                  <c:v>7 May 2015</c:v>
                </c:pt>
                <c:pt idx="366">
                  <c:v>8 May 2015</c:v>
                </c:pt>
                <c:pt idx="367">
                  <c:v>9 May 2015</c:v>
                </c:pt>
                <c:pt idx="368">
                  <c:v>10 May 2015</c:v>
                </c:pt>
                <c:pt idx="369">
                  <c:v>11 May 2015</c:v>
                </c:pt>
                <c:pt idx="370">
                  <c:v>12 May 2015</c:v>
                </c:pt>
                <c:pt idx="371">
                  <c:v>13 May 2015</c:v>
                </c:pt>
                <c:pt idx="372">
                  <c:v>14 May 2015</c:v>
                </c:pt>
                <c:pt idx="373">
                  <c:v>15 May 2015</c:v>
                </c:pt>
                <c:pt idx="374">
                  <c:v>16 May 2015</c:v>
                </c:pt>
                <c:pt idx="375">
                  <c:v>17 May 2015</c:v>
                </c:pt>
                <c:pt idx="376">
                  <c:v>18 May 2015</c:v>
                </c:pt>
                <c:pt idx="377">
                  <c:v>19 May 2015</c:v>
                </c:pt>
                <c:pt idx="378">
                  <c:v>20 May 2015</c:v>
                </c:pt>
                <c:pt idx="379">
                  <c:v>21 May 2015</c:v>
                </c:pt>
                <c:pt idx="380">
                  <c:v>22 May 2015</c:v>
                </c:pt>
                <c:pt idx="381">
                  <c:v>23 May 2015</c:v>
                </c:pt>
                <c:pt idx="382">
                  <c:v>24 May 2015</c:v>
                </c:pt>
                <c:pt idx="383">
                  <c:v>25 May 2015</c:v>
                </c:pt>
                <c:pt idx="384">
                  <c:v>26 May 2015</c:v>
                </c:pt>
                <c:pt idx="385">
                  <c:v>27 May 2015</c:v>
                </c:pt>
                <c:pt idx="386">
                  <c:v>28 May 2015</c:v>
                </c:pt>
                <c:pt idx="387">
                  <c:v>29 May 2015</c:v>
                </c:pt>
                <c:pt idx="388">
                  <c:v>30 May 2015</c:v>
                </c:pt>
                <c:pt idx="389">
                  <c:v>31 May 2015</c:v>
                </c:pt>
                <c:pt idx="390">
                  <c:v>1 Jun 2015</c:v>
                </c:pt>
                <c:pt idx="391">
                  <c:v>2 Jun 2015</c:v>
                </c:pt>
                <c:pt idx="392">
                  <c:v>3 Jun 2015</c:v>
                </c:pt>
                <c:pt idx="393">
                  <c:v>4 Jun 2015</c:v>
                </c:pt>
                <c:pt idx="394">
                  <c:v>5 Jun 2015</c:v>
                </c:pt>
                <c:pt idx="395">
                  <c:v>6 Jun 2015</c:v>
                </c:pt>
                <c:pt idx="396">
                  <c:v>7 Jun 2015</c:v>
                </c:pt>
                <c:pt idx="397">
                  <c:v>8 Jun 2015</c:v>
                </c:pt>
                <c:pt idx="398">
                  <c:v>9 Jun 2015</c:v>
                </c:pt>
                <c:pt idx="399">
                  <c:v>10 Jun 2015</c:v>
                </c:pt>
                <c:pt idx="400">
                  <c:v>11 Jun 2015</c:v>
                </c:pt>
                <c:pt idx="401">
                  <c:v>12 Jun 2015</c:v>
                </c:pt>
                <c:pt idx="402">
                  <c:v>13 Jun 2015</c:v>
                </c:pt>
                <c:pt idx="403">
                  <c:v>14 Jun 2015</c:v>
                </c:pt>
                <c:pt idx="404">
                  <c:v>15 Jun 2015</c:v>
                </c:pt>
                <c:pt idx="405">
                  <c:v>16 Jun 2015</c:v>
                </c:pt>
                <c:pt idx="406">
                  <c:v>17 Jun 2015</c:v>
                </c:pt>
                <c:pt idx="407">
                  <c:v>18 Jun 2015</c:v>
                </c:pt>
                <c:pt idx="408">
                  <c:v>19 Jun 2015</c:v>
                </c:pt>
                <c:pt idx="409">
                  <c:v>20 Jun 2015</c:v>
                </c:pt>
                <c:pt idx="410">
                  <c:v>21 Jun 2015</c:v>
                </c:pt>
                <c:pt idx="411">
                  <c:v>22 Jun 2015</c:v>
                </c:pt>
                <c:pt idx="412">
                  <c:v>23 Jun 2015</c:v>
                </c:pt>
                <c:pt idx="413">
                  <c:v>24 Jun 2015</c:v>
                </c:pt>
                <c:pt idx="414">
                  <c:v>25 Jun 2015</c:v>
                </c:pt>
                <c:pt idx="415">
                  <c:v>26 Jun 2015</c:v>
                </c:pt>
                <c:pt idx="416">
                  <c:v>27 Jun 2015</c:v>
                </c:pt>
                <c:pt idx="417">
                  <c:v>28 Jun 2015</c:v>
                </c:pt>
                <c:pt idx="418">
                  <c:v>29 Jun 2015</c:v>
                </c:pt>
                <c:pt idx="419">
                  <c:v>30 Jun 2015</c:v>
                </c:pt>
                <c:pt idx="420">
                  <c:v>1 Jul 2015</c:v>
                </c:pt>
                <c:pt idx="421">
                  <c:v>2 Jul 2015</c:v>
                </c:pt>
                <c:pt idx="422">
                  <c:v>3 Jul 2015</c:v>
                </c:pt>
                <c:pt idx="423">
                  <c:v>4 Jul 2015</c:v>
                </c:pt>
                <c:pt idx="424">
                  <c:v>5 Jul 2015</c:v>
                </c:pt>
                <c:pt idx="425">
                  <c:v>6 Jul 2015</c:v>
                </c:pt>
                <c:pt idx="426">
                  <c:v>7 Jul 2015</c:v>
                </c:pt>
                <c:pt idx="427">
                  <c:v>8 Jul 2015</c:v>
                </c:pt>
                <c:pt idx="428">
                  <c:v>9 Jul 2015</c:v>
                </c:pt>
                <c:pt idx="429">
                  <c:v>10 Jul 2015</c:v>
                </c:pt>
                <c:pt idx="430">
                  <c:v>11 Jul 2015</c:v>
                </c:pt>
                <c:pt idx="431">
                  <c:v>12 Jul 2015</c:v>
                </c:pt>
                <c:pt idx="432">
                  <c:v>13 Jul 2015</c:v>
                </c:pt>
                <c:pt idx="433">
                  <c:v>14 Jul 2015</c:v>
                </c:pt>
                <c:pt idx="434">
                  <c:v>15 Jul 2015</c:v>
                </c:pt>
                <c:pt idx="435">
                  <c:v>16 Jul 2015</c:v>
                </c:pt>
                <c:pt idx="436">
                  <c:v>17 Jul 2015</c:v>
                </c:pt>
                <c:pt idx="437">
                  <c:v>18 Jul 2015</c:v>
                </c:pt>
                <c:pt idx="438">
                  <c:v>19 Jul 2015</c:v>
                </c:pt>
                <c:pt idx="439">
                  <c:v>20 Jul 2015</c:v>
                </c:pt>
                <c:pt idx="440">
                  <c:v>21 Jul 2015</c:v>
                </c:pt>
                <c:pt idx="441">
                  <c:v>22 Jul 2015</c:v>
                </c:pt>
                <c:pt idx="442">
                  <c:v>23 Jul 2015</c:v>
                </c:pt>
                <c:pt idx="443">
                  <c:v>24 Jul 2015</c:v>
                </c:pt>
                <c:pt idx="444">
                  <c:v>25 Jul 2015</c:v>
                </c:pt>
                <c:pt idx="445">
                  <c:v>26 Jul 2015</c:v>
                </c:pt>
                <c:pt idx="446">
                  <c:v>27 Jul 2015</c:v>
                </c:pt>
                <c:pt idx="447">
                  <c:v>28 Jul 2015</c:v>
                </c:pt>
                <c:pt idx="448">
                  <c:v>29 Jul 2015</c:v>
                </c:pt>
                <c:pt idx="449">
                  <c:v>30 Jul 2015</c:v>
                </c:pt>
                <c:pt idx="450">
                  <c:v>31 Jul 2015</c:v>
                </c:pt>
                <c:pt idx="451">
                  <c:v>1 Ago 2015</c:v>
                </c:pt>
                <c:pt idx="452">
                  <c:v>2 Ago 2015</c:v>
                </c:pt>
                <c:pt idx="453">
                  <c:v>3 Ago 2015</c:v>
                </c:pt>
                <c:pt idx="454">
                  <c:v>4 Ago 2015</c:v>
                </c:pt>
                <c:pt idx="455">
                  <c:v>5 Ago 2015</c:v>
                </c:pt>
                <c:pt idx="456">
                  <c:v>6 Ago 2015</c:v>
                </c:pt>
                <c:pt idx="457">
                  <c:v>7 Ago 2015</c:v>
                </c:pt>
                <c:pt idx="458">
                  <c:v>8 Ago 2015</c:v>
                </c:pt>
                <c:pt idx="459">
                  <c:v>9 Ago 2015</c:v>
                </c:pt>
                <c:pt idx="460">
                  <c:v>10 Ago 2015</c:v>
                </c:pt>
                <c:pt idx="461">
                  <c:v>11 Ago 2015</c:v>
                </c:pt>
                <c:pt idx="462">
                  <c:v>12 Ago 2015</c:v>
                </c:pt>
                <c:pt idx="463">
                  <c:v>13 Ago 2015</c:v>
                </c:pt>
                <c:pt idx="464">
                  <c:v>14 Ago 2015</c:v>
                </c:pt>
                <c:pt idx="465">
                  <c:v>15 Ago 2015</c:v>
                </c:pt>
                <c:pt idx="466">
                  <c:v>16 Ago 2015</c:v>
                </c:pt>
                <c:pt idx="467">
                  <c:v>17 Ago 2015</c:v>
                </c:pt>
                <c:pt idx="468">
                  <c:v>18 Ago 2015</c:v>
                </c:pt>
                <c:pt idx="469">
                  <c:v>19 Ago 2015</c:v>
                </c:pt>
                <c:pt idx="470">
                  <c:v>20 Ago 2015</c:v>
                </c:pt>
                <c:pt idx="471">
                  <c:v>21 Ago 2015</c:v>
                </c:pt>
                <c:pt idx="472">
                  <c:v>22 Ago 2015</c:v>
                </c:pt>
                <c:pt idx="473">
                  <c:v>23 Ago 2015</c:v>
                </c:pt>
                <c:pt idx="474">
                  <c:v>24 Ago 2015</c:v>
                </c:pt>
                <c:pt idx="475">
                  <c:v>25 Ago 2015</c:v>
                </c:pt>
                <c:pt idx="476">
                  <c:v>26 Ago 2015</c:v>
                </c:pt>
                <c:pt idx="477">
                  <c:v>27 Ago 2015</c:v>
                </c:pt>
                <c:pt idx="478">
                  <c:v>28 Ago 2015</c:v>
                </c:pt>
                <c:pt idx="479">
                  <c:v>29 Ago 2015</c:v>
                </c:pt>
                <c:pt idx="480">
                  <c:v>30 Ago 2015</c:v>
                </c:pt>
                <c:pt idx="481">
                  <c:v>31 Ago 2015</c:v>
                </c:pt>
                <c:pt idx="482">
                  <c:v>1 Set 2015</c:v>
                </c:pt>
                <c:pt idx="483">
                  <c:v>2 Set 2015</c:v>
                </c:pt>
                <c:pt idx="484">
                  <c:v>3 Set 2015</c:v>
                </c:pt>
                <c:pt idx="485">
                  <c:v>4 Set 2015</c:v>
                </c:pt>
                <c:pt idx="486">
                  <c:v>5 Set 2015</c:v>
                </c:pt>
                <c:pt idx="487">
                  <c:v>6 Set 2015</c:v>
                </c:pt>
                <c:pt idx="488">
                  <c:v>7 Set 2015</c:v>
                </c:pt>
                <c:pt idx="489">
                  <c:v>8 Set 2015</c:v>
                </c:pt>
                <c:pt idx="490">
                  <c:v>9 Set 2015</c:v>
                </c:pt>
                <c:pt idx="491">
                  <c:v>10 Set 2015</c:v>
                </c:pt>
                <c:pt idx="492">
                  <c:v>11 Set 2015</c:v>
                </c:pt>
                <c:pt idx="493">
                  <c:v>12 Set 2015</c:v>
                </c:pt>
                <c:pt idx="494">
                  <c:v>13 Set 2015</c:v>
                </c:pt>
                <c:pt idx="495">
                  <c:v>14 Set 2015</c:v>
                </c:pt>
                <c:pt idx="496">
                  <c:v>15 Set 2015</c:v>
                </c:pt>
                <c:pt idx="497">
                  <c:v>16 Set 2015</c:v>
                </c:pt>
                <c:pt idx="498">
                  <c:v>17 Set 2015</c:v>
                </c:pt>
                <c:pt idx="499">
                  <c:v>18 Set 2015</c:v>
                </c:pt>
                <c:pt idx="500">
                  <c:v>19 Set 2015</c:v>
                </c:pt>
                <c:pt idx="501">
                  <c:v>20 Set 2015</c:v>
                </c:pt>
                <c:pt idx="502">
                  <c:v>21 Set 2015</c:v>
                </c:pt>
                <c:pt idx="503">
                  <c:v>22 Set 2015</c:v>
                </c:pt>
                <c:pt idx="504">
                  <c:v>23 Set 2015</c:v>
                </c:pt>
                <c:pt idx="505">
                  <c:v>24 Set 2015</c:v>
                </c:pt>
                <c:pt idx="506">
                  <c:v>25 Set 2015</c:v>
                </c:pt>
                <c:pt idx="507">
                  <c:v>26 Set 2015</c:v>
                </c:pt>
                <c:pt idx="508">
                  <c:v>27 Set 2015</c:v>
                </c:pt>
                <c:pt idx="509">
                  <c:v>28 Set 2015</c:v>
                </c:pt>
                <c:pt idx="510">
                  <c:v>29 Set 2015</c:v>
                </c:pt>
                <c:pt idx="511">
                  <c:v>30 Set 2015</c:v>
                </c:pt>
                <c:pt idx="512">
                  <c:v>1 Oct 2015</c:v>
                </c:pt>
                <c:pt idx="513">
                  <c:v>2 Oct 2015</c:v>
                </c:pt>
                <c:pt idx="514">
                  <c:v>3 Oct 2015</c:v>
                </c:pt>
                <c:pt idx="515">
                  <c:v>4 Oct 2015</c:v>
                </c:pt>
                <c:pt idx="516">
                  <c:v>5 Oct 2015</c:v>
                </c:pt>
                <c:pt idx="517">
                  <c:v>6 Oct 2015</c:v>
                </c:pt>
                <c:pt idx="518">
                  <c:v>7 Oct 2015</c:v>
                </c:pt>
                <c:pt idx="519">
                  <c:v>8 Oct 2015</c:v>
                </c:pt>
                <c:pt idx="520">
                  <c:v>9 Oct 2015</c:v>
                </c:pt>
                <c:pt idx="521">
                  <c:v>10 Oct 2015</c:v>
                </c:pt>
                <c:pt idx="522">
                  <c:v>11 Oct 2015</c:v>
                </c:pt>
                <c:pt idx="523">
                  <c:v>12 Oct 2015</c:v>
                </c:pt>
                <c:pt idx="524">
                  <c:v>13 Oct 2015</c:v>
                </c:pt>
                <c:pt idx="525">
                  <c:v>14 Oct 2015</c:v>
                </c:pt>
                <c:pt idx="526">
                  <c:v>15 Oct 2015</c:v>
                </c:pt>
                <c:pt idx="527">
                  <c:v>16 Oct 2015</c:v>
                </c:pt>
                <c:pt idx="528">
                  <c:v>17 Oct 2015</c:v>
                </c:pt>
                <c:pt idx="529">
                  <c:v>18 Oct 2015</c:v>
                </c:pt>
                <c:pt idx="530">
                  <c:v>19 Oct 2015</c:v>
                </c:pt>
                <c:pt idx="531">
                  <c:v>20 Oct 2015</c:v>
                </c:pt>
                <c:pt idx="532">
                  <c:v>21 Oct 2015</c:v>
                </c:pt>
                <c:pt idx="533">
                  <c:v>22 Oct 2015</c:v>
                </c:pt>
                <c:pt idx="534">
                  <c:v>23 Oct 2015</c:v>
                </c:pt>
                <c:pt idx="535">
                  <c:v>24 Oct 2015</c:v>
                </c:pt>
                <c:pt idx="536">
                  <c:v>25 Oct 2015</c:v>
                </c:pt>
                <c:pt idx="537">
                  <c:v>26 Oct 2015</c:v>
                </c:pt>
                <c:pt idx="538">
                  <c:v>27 Oct 2015</c:v>
                </c:pt>
                <c:pt idx="539">
                  <c:v>28 Oct 2015</c:v>
                </c:pt>
                <c:pt idx="540">
                  <c:v>29 Oct 2015</c:v>
                </c:pt>
                <c:pt idx="541">
                  <c:v>30 Oct 2015</c:v>
                </c:pt>
                <c:pt idx="542">
                  <c:v>31 Oct 2015</c:v>
                </c:pt>
                <c:pt idx="543">
                  <c:v>1 Nov 2015</c:v>
                </c:pt>
                <c:pt idx="544">
                  <c:v>2 Nov 2015</c:v>
                </c:pt>
                <c:pt idx="545">
                  <c:v>3 Nov 2015</c:v>
                </c:pt>
                <c:pt idx="546">
                  <c:v>4 Nov 2015</c:v>
                </c:pt>
                <c:pt idx="547">
                  <c:v>5 Nov 2015</c:v>
                </c:pt>
                <c:pt idx="548">
                  <c:v>6 Nov 2015</c:v>
                </c:pt>
                <c:pt idx="549">
                  <c:v>7 Nov 2015</c:v>
                </c:pt>
                <c:pt idx="550">
                  <c:v>8 Nov 2015</c:v>
                </c:pt>
                <c:pt idx="551">
                  <c:v>9 Nov 2015</c:v>
                </c:pt>
                <c:pt idx="552">
                  <c:v>10 Nov 2015</c:v>
                </c:pt>
                <c:pt idx="553">
                  <c:v>11 Nov 2015</c:v>
                </c:pt>
                <c:pt idx="554">
                  <c:v>12 Nov 2015</c:v>
                </c:pt>
                <c:pt idx="555">
                  <c:v>13 Nov 2015</c:v>
                </c:pt>
                <c:pt idx="556">
                  <c:v>14 Nov 2015</c:v>
                </c:pt>
                <c:pt idx="557">
                  <c:v>15 Nov 2015</c:v>
                </c:pt>
                <c:pt idx="558">
                  <c:v>16 Nov 2015</c:v>
                </c:pt>
                <c:pt idx="559">
                  <c:v>17 Nov 2015</c:v>
                </c:pt>
                <c:pt idx="560">
                  <c:v>18 Nov 2015</c:v>
                </c:pt>
                <c:pt idx="561">
                  <c:v>19 Nov 2015</c:v>
                </c:pt>
                <c:pt idx="562">
                  <c:v>20 Nov 2015</c:v>
                </c:pt>
                <c:pt idx="563">
                  <c:v>21 Nov 2015</c:v>
                </c:pt>
                <c:pt idx="564">
                  <c:v>22 Nov 2015</c:v>
                </c:pt>
                <c:pt idx="565">
                  <c:v>23 Nov 2015</c:v>
                </c:pt>
                <c:pt idx="566">
                  <c:v>24 Nov 2015</c:v>
                </c:pt>
                <c:pt idx="567">
                  <c:v>25 Nov 2015</c:v>
                </c:pt>
                <c:pt idx="568">
                  <c:v>26 Nov 2015</c:v>
                </c:pt>
                <c:pt idx="569">
                  <c:v>27 Nov 2015</c:v>
                </c:pt>
                <c:pt idx="570">
                  <c:v>28 Nov 2015</c:v>
                </c:pt>
                <c:pt idx="571">
                  <c:v>29 Nov 2015</c:v>
                </c:pt>
                <c:pt idx="572">
                  <c:v>30 Nov 2015</c:v>
                </c:pt>
                <c:pt idx="573">
                  <c:v>1 Dic 2015</c:v>
                </c:pt>
                <c:pt idx="574">
                  <c:v>2 Dic 2015</c:v>
                </c:pt>
                <c:pt idx="575">
                  <c:v>3 Dic 2015</c:v>
                </c:pt>
                <c:pt idx="576">
                  <c:v>4 Dic 2015</c:v>
                </c:pt>
                <c:pt idx="577">
                  <c:v>5 Dic 2015</c:v>
                </c:pt>
                <c:pt idx="578">
                  <c:v>6 Dic 2015</c:v>
                </c:pt>
                <c:pt idx="579">
                  <c:v>7 Dic 2015</c:v>
                </c:pt>
                <c:pt idx="580">
                  <c:v>8 Dic 2015</c:v>
                </c:pt>
                <c:pt idx="581">
                  <c:v>9 Dic 2015</c:v>
                </c:pt>
                <c:pt idx="582">
                  <c:v>10 Dic 2015</c:v>
                </c:pt>
                <c:pt idx="583">
                  <c:v>11 Dic 2015</c:v>
                </c:pt>
                <c:pt idx="584">
                  <c:v>12 Dic 2015</c:v>
                </c:pt>
                <c:pt idx="585">
                  <c:v>13 Dic 2015</c:v>
                </c:pt>
                <c:pt idx="586">
                  <c:v>14 Dic 2015</c:v>
                </c:pt>
                <c:pt idx="587">
                  <c:v>15 Dic 2015</c:v>
                </c:pt>
                <c:pt idx="588">
                  <c:v>16 Dic 2015</c:v>
                </c:pt>
                <c:pt idx="589">
                  <c:v>17 Dic 2015</c:v>
                </c:pt>
                <c:pt idx="590">
                  <c:v>18 Dic 2015</c:v>
                </c:pt>
                <c:pt idx="591">
                  <c:v>19 Dic 2015</c:v>
                </c:pt>
                <c:pt idx="592">
                  <c:v>20 Dic 2015</c:v>
                </c:pt>
                <c:pt idx="593">
                  <c:v>21 Dic 2015</c:v>
                </c:pt>
                <c:pt idx="594">
                  <c:v>22 Dic 2015</c:v>
                </c:pt>
                <c:pt idx="595">
                  <c:v>23 Dic 2015</c:v>
                </c:pt>
                <c:pt idx="596">
                  <c:v>24 Dic 2015</c:v>
                </c:pt>
                <c:pt idx="597">
                  <c:v>25 Dic 2015</c:v>
                </c:pt>
                <c:pt idx="598">
                  <c:v>26 Dic 2015</c:v>
                </c:pt>
                <c:pt idx="599">
                  <c:v>27 Dic 2015</c:v>
                </c:pt>
                <c:pt idx="600">
                  <c:v>28 Dic 2015</c:v>
                </c:pt>
                <c:pt idx="601">
                  <c:v>29 Dic 2015</c:v>
                </c:pt>
                <c:pt idx="602">
                  <c:v>30 Dic 2015</c:v>
                </c:pt>
                <c:pt idx="603">
                  <c:v>31 Dic 2015</c:v>
                </c:pt>
                <c:pt idx="604">
                  <c:v>1 Ene 2016</c:v>
                </c:pt>
                <c:pt idx="605">
                  <c:v>2 Ene 2016</c:v>
                </c:pt>
                <c:pt idx="606">
                  <c:v>3 Ene 2016</c:v>
                </c:pt>
                <c:pt idx="607">
                  <c:v>4 Ene 2016</c:v>
                </c:pt>
                <c:pt idx="608">
                  <c:v>5 Ene 2016</c:v>
                </c:pt>
                <c:pt idx="609">
                  <c:v>6 Ene 2016</c:v>
                </c:pt>
                <c:pt idx="610">
                  <c:v>7 Ene 2016</c:v>
                </c:pt>
                <c:pt idx="611">
                  <c:v>8 Ene 2016</c:v>
                </c:pt>
                <c:pt idx="612">
                  <c:v>9 Ene 2016</c:v>
                </c:pt>
                <c:pt idx="613">
                  <c:v>10 Ene 2016</c:v>
                </c:pt>
                <c:pt idx="614">
                  <c:v>11 Ene 2016</c:v>
                </c:pt>
                <c:pt idx="615">
                  <c:v>12 Ene 2016</c:v>
                </c:pt>
                <c:pt idx="616">
                  <c:v>13 Ene 2016</c:v>
                </c:pt>
                <c:pt idx="617">
                  <c:v>14 Ene 2016</c:v>
                </c:pt>
                <c:pt idx="618">
                  <c:v>15 Ene 2016</c:v>
                </c:pt>
                <c:pt idx="619">
                  <c:v>16 Ene 2016</c:v>
                </c:pt>
                <c:pt idx="620">
                  <c:v>17 Ene 2016</c:v>
                </c:pt>
                <c:pt idx="621">
                  <c:v>18 Ene 2016</c:v>
                </c:pt>
                <c:pt idx="622">
                  <c:v>19 Ene 2016</c:v>
                </c:pt>
                <c:pt idx="623">
                  <c:v>20 Ene 2016</c:v>
                </c:pt>
                <c:pt idx="624">
                  <c:v>21 Ene 2016</c:v>
                </c:pt>
                <c:pt idx="625">
                  <c:v>22 Ene 2016</c:v>
                </c:pt>
                <c:pt idx="626">
                  <c:v>23 Ene 2016</c:v>
                </c:pt>
                <c:pt idx="627">
                  <c:v>24 Ene 2016</c:v>
                </c:pt>
                <c:pt idx="628">
                  <c:v>25 Ene 2016</c:v>
                </c:pt>
                <c:pt idx="629">
                  <c:v>26 Ene 2016</c:v>
                </c:pt>
                <c:pt idx="630">
                  <c:v>27 Ene 2016</c:v>
                </c:pt>
                <c:pt idx="631">
                  <c:v>28 Ene 2016</c:v>
                </c:pt>
                <c:pt idx="632">
                  <c:v>29 Ene 2016</c:v>
                </c:pt>
                <c:pt idx="633">
                  <c:v>30 Ene 2016</c:v>
                </c:pt>
                <c:pt idx="634">
                  <c:v>31 Ene 2016</c:v>
                </c:pt>
                <c:pt idx="635">
                  <c:v>1 Feb 2016</c:v>
                </c:pt>
                <c:pt idx="636">
                  <c:v>2 Feb 2016</c:v>
                </c:pt>
                <c:pt idx="637">
                  <c:v>3 Feb 2016</c:v>
                </c:pt>
                <c:pt idx="638">
                  <c:v>4 Feb 2016</c:v>
                </c:pt>
                <c:pt idx="639">
                  <c:v>5 Feb 2016</c:v>
                </c:pt>
                <c:pt idx="640">
                  <c:v>6 Feb 2016</c:v>
                </c:pt>
                <c:pt idx="641">
                  <c:v>7 Feb 2016</c:v>
                </c:pt>
                <c:pt idx="642">
                  <c:v>8 Feb 2016</c:v>
                </c:pt>
                <c:pt idx="643">
                  <c:v>9 Feb 2016</c:v>
                </c:pt>
                <c:pt idx="644">
                  <c:v>10 Feb 2016</c:v>
                </c:pt>
                <c:pt idx="645">
                  <c:v>11 Feb 2016</c:v>
                </c:pt>
                <c:pt idx="646">
                  <c:v>12 Feb 2016</c:v>
                </c:pt>
                <c:pt idx="647">
                  <c:v>13 Feb 2016</c:v>
                </c:pt>
                <c:pt idx="648">
                  <c:v>14 Feb 2016</c:v>
                </c:pt>
                <c:pt idx="649">
                  <c:v>15 Feb 2016</c:v>
                </c:pt>
                <c:pt idx="650">
                  <c:v>16 Feb 2016</c:v>
                </c:pt>
                <c:pt idx="651">
                  <c:v>17 Feb 2016</c:v>
                </c:pt>
                <c:pt idx="652">
                  <c:v>18 Feb 2016</c:v>
                </c:pt>
                <c:pt idx="653">
                  <c:v>19 Feb 2016</c:v>
                </c:pt>
                <c:pt idx="654">
                  <c:v>20 Feb 2016</c:v>
                </c:pt>
                <c:pt idx="655">
                  <c:v>21 Feb 2016</c:v>
                </c:pt>
                <c:pt idx="656">
                  <c:v>22 Feb 2016</c:v>
                </c:pt>
                <c:pt idx="657">
                  <c:v>23 Feb 2016</c:v>
                </c:pt>
                <c:pt idx="658">
                  <c:v>24 Feb 2016</c:v>
                </c:pt>
                <c:pt idx="659">
                  <c:v>25 Feb 2016</c:v>
                </c:pt>
                <c:pt idx="660">
                  <c:v>26 Feb 2016</c:v>
                </c:pt>
                <c:pt idx="661">
                  <c:v>27 Feb 2016</c:v>
                </c:pt>
                <c:pt idx="662">
                  <c:v>28 Feb 2016</c:v>
                </c:pt>
                <c:pt idx="663">
                  <c:v>29 Feb 2016</c:v>
                </c:pt>
                <c:pt idx="664">
                  <c:v>1 Mar 2016</c:v>
                </c:pt>
                <c:pt idx="665">
                  <c:v>2 Mar 2016</c:v>
                </c:pt>
                <c:pt idx="666">
                  <c:v>3 Mar 2016</c:v>
                </c:pt>
                <c:pt idx="667">
                  <c:v>4 Mar 2016</c:v>
                </c:pt>
                <c:pt idx="668">
                  <c:v>5 Mar 2016</c:v>
                </c:pt>
                <c:pt idx="669">
                  <c:v>6 Mar 2016</c:v>
                </c:pt>
                <c:pt idx="670">
                  <c:v>7 Mar 2016</c:v>
                </c:pt>
                <c:pt idx="671">
                  <c:v>8 Mar 2016</c:v>
                </c:pt>
                <c:pt idx="672">
                  <c:v>9 Mar 2016</c:v>
                </c:pt>
                <c:pt idx="673">
                  <c:v>10 Mar 2016</c:v>
                </c:pt>
                <c:pt idx="674">
                  <c:v>11 Mar 2016</c:v>
                </c:pt>
                <c:pt idx="675">
                  <c:v>12 Mar 2016</c:v>
                </c:pt>
                <c:pt idx="676">
                  <c:v>13 Mar 2016</c:v>
                </c:pt>
                <c:pt idx="677">
                  <c:v>14 Mar 2016</c:v>
                </c:pt>
                <c:pt idx="678">
                  <c:v>15 Mar 2016</c:v>
                </c:pt>
                <c:pt idx="679">
                  <c:v>16 Mar 2016</c:v>
                </c:pt>
                <c:pt idx="680">
                  <c:v>17 Mar 2016</c:v>
                </c:pt>
                <c:pt idx="681">
                  <c:v>18 Mar 2016</c:v>
                </c:pt>
                <c:pt idx="682">
                  <c:v>19 Mar 2016</c:v>
                </c:pt>
                <c:pt idx="683">
                  <c:v>20 Mar 2016</c:v>
                </c:pt>
                <c:pt idx="684">
                  <c:v>21 Mar 2016</c:v>
                </c:pt>
                <c:pt idx="685">
                  <c:v>22 Mar 2016</c:v>
                </c:pt>
                <c:pt idx="686">
                  <c:v>23 Mar 2016</c:v>
                </c:pt>
                <c:pt idx="687">
                  <c:v>24 Mar 2016</c:v>
                </c:pt>
                <c:pt idx="688">
                  <c:v>25 Mar 2016</c:v>
                </c:pt>
                <c:pt idx="689">
                  <c:v>26 Mar 2016</c:v>
                </c:pt>
                <c:pt idx="690">
                  <c:v>27 Mar 2016</c:v>
                </c:pt>
                <c:pt idx="691">
                  <c:v>28 Mar 2016</c:v>
                </c:pt>
                <c:pt idx="692">
                  <c:v>29 Mar 2016</c:v>
                </c:pt>
                <c:pt idx="693">
                  <c:v>30 Mar 2016</c:v>
                </c:pt>
                <c:pt idx="694">
                  <c:v>31 Mar 2016</c:v>
                </c:pt>
                <c:pt idx="695">
                  <c:v>1 Abr 2016</c:v>
                </c:pt>
                <c:pt idx="696">
                  <c:v>2 Abr 2016</c:v>
                </c:pt>
                <c:pt idx="697">
                  <c:v>3 Abr 2016</c:v>
                </c:pt>
                <c:pt idx="698">
                  <c:v>4 Abr 2016</c:v>
                </c:pt>
                <c:pt idx="699">
                  <c:v>5 Abr 2016</c:v>
                </c:pt>
                <c:pt idx="700">
                  <c:v>6 Abr 2016</c:v>
                </c:pt>
                <c:pt idx="701">
                  <c:v>7 Abr 2016</c:v>
                </c:pt>
                <c:pt idx="702">
                  <c:v>8 Abr 2016</c:v>
                </c:pt>
                <c:pt idx="703">
                  <c:v>9 Abr 2016</c:v>
                </c:pt>
                <c:pt idx="704">
                  <c:v>10 Abr 2016</c:v>
                </c:pt>
                <c:pt idx="705">
                  <c:v>11 Abr 2016</c:v>
                </c:pt>
                <c:pt idx="706">
                  <c:v>12 Abr 2016</c:v>
                </c:pt>
                <c:pt idx="707">
                  <c:v>13 Abr 2016</c:v>
                </c:pt>
                <c:pt idx="708">
                  <c:v>14 Abr 2016</c:v>
                </c:pt>
                <c:pt idx="709">
                  <c:v>15 Abr 2016</c:v>
                </c:pt>
                <c:pt idx="710">
                  <c:v>16 Abr 2016</c:v>
                </c:pt>
                <c:pt idx="711">
                  <c:v>17 Abr 2016</c:v>
                </c:pt>
                <c:pt idx="712">
                  <c:v>18 Abr 2016</c:v>
                </c:pt>
                <c:pt idx="713">
                  <c:v>19 Abr 2016</c:v>
                </c:pt>
                <c:pt idx="714">
                  <c:v>20 Abr 2016</c:v>
                </c:pt>
                <c:pt idx="715">
                  <c:v>21 Abr 2016</c:v>
                </c:pt>
                <c:pt idx="716">
                  <c:v>22 Abr 2016</c:v>
                </c:pt>
                <c:pt idx="717">
                  <c:v>23 Abr 2016</c:v>
                </c:pt>
                <c:pt idx="718">
                  <c:v>24 Abr 2016</c:v>
                </c:pt>
                <c:pt idx="719">
                  <c:v>25 Abr 2016</c:v>
                </c:pt>
                <c:pt idx="720">
                  <c:v>26 Abr 2016</c:v>
                </c:pt>
                <c:pt idx="721">
                  <c:v>27 Abr 2016</c:v>
                </c:pt>
                <c:pt idx="722">
                  <c:v>28 Abr 2016</c:v>
                </c:pt>
                <c:pt idx="723">
                  <c:v>29 Abr 2016</c:v>
                </c:pt>
                <c:pt idx="724">
                  <c:v>30 Abr 2016</c:v>
                </c:pt>
                <c:pt idx="725">
                  <c:v>1 May 2016</c:v>
                </c:pt>
                <c:pt idx="726">
                  <c:v>2 May 2016</c:v>
                </c:pt>
                <c:pt idx="727">
                  <c:v>3 May 2016</c:v>
                </c:pt>
                <c:pt idx="728">
                  <c:v>4 May 2016</c:v>
                </c:pt>
                <c:pt idx="729">
                  <c:v>5 May 2016</c:v>
                </c:pt>
                <c:pt idx="730">
                  <c:v>6 May 2016</c:v>
                </c:pt>
                <c:pt idx="731">
                  <c:v>7 May 2016</c:v>
                </c:pt>
                <c:pt idx="732">
                  <c:v>8 May 2016</c:v>
                </c:pt>
                <c:pt idx="733">
                  <c:v>9 May 2016</c:v>
                </c:pt>
                <c:pt idx="734">
                  <c:v>10 May 2016</c:v>
                </c:pt>
                <c:pt idx="735">
                  <c:v>11 May 2016</c:v>
                </c:pt>
                <c:pt idx="736">
                  <c:v>12 May 2016</c:v>
                </c:pt>
                <c:pt idx="737">
                  <c:v>13 May 2016</c:v>
                </c:pt>
                <c:pt idx="738">
                  <c:v>14 May 2016</c:v>
                </c:pt>
                <c:pt idx="739">
                  <c:v>15 May 2016</c:v>
                </c:pt>
                <c:pt idx="740">
                  <c:v>16 May 2016</c:v>
                </c:pt>
                <c:pt idx="741">
                  <c:v>17 May 2016</c:v>
                </c:pt>
                <c:pt idx="742">
                  <c:v>18 May 2016</c:v>
                </c:pt>
                <c:pt idx="743">
                  <c:v>19 May 2016</c:v>
                </c:pt>
                <c:pt idx="744">
                  <c:v>20 May 2016</c:v>
                </c:pt>
                <c:pt idx="745">
                  <c:v>21 May 2016</c:v>
                </c:pt>
                <c:pt idx="746">
                  <c:v>22 May 2016</c:v>
                </c:pt>
                <c:pt idx="747">
                  <c:v>23 May 2016</c:v>
                </c:pt>
                <c:pt idx="748">
                  <c:v>24 May 2016</c:v>
                </c:pt>
                <c:pt idx="749">
                  <c:v>25 May 2016</c:v>
                </c:pt>
                <c:pt idx="750">
                  <c:v>26 May 2016</c:v>
                </c:pt>
                <c:pt idx="751">
                  <c:v>27 May 2016</c:v>
                </c:pt>
                <c:pt idx="752">
                  <c:v>28 May 2016</c:v>
                </c:pt>
                <c:pt idx="753">
                  <c:v>29 May 2016</c:v>
                </c:pt>
                <c:pt idx="754">
                  <c:v>30 May 2016</c:v>
                </c:pt>
                <c:pt idx="755">
                  <c:v>31 May 2016</c:v>
                </c:pt>
                <c:pt idx="756">
                  <c:v>1 Jun 2016</c:v>
                </c:pt>
                <c:pt idx="757">
                  <c:v>2 Jun 2016</c:v>
                </c:pt>
                <c:pt idx="758">
                  <c:v>3 Jun 2016</c:v>
                </c:pt>
                <c:pt idx="759">
                  <c:v>4 Jun 2016</c:v>
                </c:pt>
                <c:pt idx="760">
                  <c:v>5 Jun 2016</c:v>
                </c:pt>
                <c:pt idx="761">
                  <c:v>6 Jun 2016</c:v>
                </c:pt>
                <c:pt idx="762">
                  <c:v>7 Jun 2016</c:v>
                </c:pt>
                <c:pt idx="763">
                  <c:v>8 Jun 2016</c:v>
                </c:pt>
                <c:pt idx="764">
                  <c:v>9 Jun 2016</c:v>
                </c:pt>
                <c:pt idx="765">
                  <c:v>10 Jun 2016</c:v>
                </c:pt>
                <c:pt idx="766">
                  <c:v>11 Jun 2016</c:v>
                </c:pt>
                <c:pt idx="767">
                  <c:v>12 Jun 2016</c:v>
                </c:pt>
                <c:pt idx="768">
                  <c:v>13 Jun 2016</c:v>
                </c:pt>
                <c:pt idx="769">
                  <c:v>14 Jun 2016</c:v>
                </c:pt>
                <c:pt idx="770">
                  <c:v>15 Jun 2016</c:v>
                </c:pt>
                <c:pt idx="771">
                  <c:v>16 Jun 2016</c:v>
                </c:pt>
                <c:pt idx="772">
                  <c:v>17 Jun 2016</c:v>
                </c:pt>
                <c:pt idx="773">
                  <c:v>18 Jun 2016</c:v>
                </c:pt>
                <c:pt idx="774">
                  <c:v>19 Jun 2016</c:v>
                </c:pt>
                <c:pt idx="775">
                  <c:v>20 Jun 2016</c:v>
                </c:pt>
                <c:pt idx="776">
                  <c:v>21 Jun 2016</c:v>
                </c:pt>
                <c:pt idx="777">
                  <c:v>22 Jun 2016</c:v>
                </c:pt>
                <c:pt idx="778">
                  <c:v>23 Jun 2016</c:v>
                </c:pt>
                <c:pt idx="779">
                  <c:v>24 Jun 2016</c:v>
                </c:pt>
                <c:pt idx="780">
                  <c:v>25 Jun 2016</c:v>
                </c:pt>
                <c:pt idx="781">
                  <c:v>26 Jun 2016</c:v>
                </c:pt>
                <c:pt idx="782">
                  <c:v>27 Jun 2016</c:v>
                </c:pt>
                <c:pt idx="783">
                  <c:v>28 Jun 2016</c:v>
                </c:pt>
                <c:pt idx="784">
                  <c:v>29 Jun 2016</c:v>
                </c:pt>
                <c:pt idx="785">
                  <c:v>30 Jun 2016</c:v>
                </c:pt>
                <c:pt idx="786">
                  <c:v>1 Jul 2016</c:v>
                </c:pt>
                <c:pt idx="787">
                  <c:v>2 Jul 2016</c:v>
                </c:pt>
                <c:pt idx="788">
                  <c:v>3 Jul 2016</c:v>
                </c:pt>
                <c:pt idx="789">
                  <c:v>4 Jul 2016</c:v>
                </c:pt>
                <c:pt idx="790">
                  <c:v>5 Jul 2016</c:v>
                </c:pt>
                <c:pt idx="791">
                  <c:v>6 Jul 2016</c:v>
                </c:pt>
                <c:pt idx="792">
                  <c:v>7 Jul 2016</c:v>
                </c:pt>
                <c:pt idx="793">
                  <c:v>8 Jul 2016</c:v>
                </c:pt>
                <c:pt idx="794">
                  <c:v>9 Jul 2016</c:v>
                </c:pt>
                <c:pt idx="795">
                  <c:v>10 Jul 2016</c:v>
                </c:pt>
                <c:pt idx="796">
                  <c:v>11 Jul 2016</c:v>
                </c:pt>
                <c:pt idx="797">
                  <c:v>12 Jul 2016</c:v>
                </c:pt>
                <c:pt idx="798">
                  <c:v>13 Jul 2016</c:v>
                </c:pt>
                <c:pt idx="799">
                  <c:v>14 Jul 2016</c:v>
                </c:pt>
                <c:pt idx="800">
                  <c:v>15 Jul 2016</c:v>
                </c:pt>
                <c:pt idx="801">
                  <c:v>16 Jul 2016</c:v>
                </c:pt>
                <c:pt idx="802">
                  <c:v>17 Jul 2016</c:v>
                </c:pt>
                <c:pt idx="803">
                  <c:v>18 Jul 2016</c:v>
                </c:pt>
                <c:pt idx="804">
                  <c:v>19 Jul 2016</c:v>
                </c:pt>
                <c:pt idx="805">
                  <c:v>20 Jul 2016</c:v>
                </c:pt>
                <c:pt idx="806">
                  <c:v>21 Jul 2016</c:v>
                </c:pt>
                <c:pt idx="807">
                  <c:v>22 Jul 2016</c:v>
                </c:pt>
                <c:pt idx="808">
                  <c:v>23 Jul 2016</c:v>
                </c:pt>
                <c:pt idx="809">
                  <c:v>24 Jul 2016</c:v>
                </c:pt>
                <c:pt idx="810">
                  <c:v>25 Jul 2016</c:v>
                </c:pt>
                <c:pt idx="811">
                  <c:v>26 Jul 2016</c:v>
                </c:pt>
                <c:pt idx="812">
                  <c:v>27 Jul 2016</c:v>
                </c:pt>
                <c:pt idx="813">
                  <c:v>28 Jul 2016</c:v>
                </c:pt>
                <c:pt idx="814">
                  <c:v>29 Jul 2016</c:v>
                </c:pt>
                <c:pt idx="815">
                  <c:v>30 Jul 2016</c:v>
                </c:pt>
                <c:pt idx="816">
                  <c:v>31 Jul 2016</c:v>
                </c:pt>
                <c:pt idx="817">
                  <c:v>1 Ago 2016</c:v>
                </c:pt>
                <c:pt idx="818">
                  <c:v>2 Ago 2016</c:v>
                </c:pt>
                <c:pt idx="819">
                  <c:v>3 Ago 2016</c:v>
                </c:pt>
                <c:pt idx="820">
                  <c:v>4 Ago 2016</c:v>
                </c:pt>
                <c:pt idx="821">
                  <c:v>5 Ago 2016</c:v>
                </c:pt>
                <c:pt idx="822">
                  <c:v>6 Ago 2016</c:v>
                </c:pt>
                <c:pt idx="823">
                  <c:v>7 Ago 2016</c:v>
                </c:pt>
                <c:pt idx="824">
                  <c:v>8 Ago 2016</c:v>
                </c:pt>
                <c:pt idx="825">
                  <c:v>9 Ago 2016</c:v>
                </c:pt>
                <c:pt idx="826">
                  <c:v>10 Ago 2016</c:v>
                </c:pt>
                <c:pt idx="827">
                  <c:v>11 Ago 2016</c:v>
                </c:pt>
                <c:pt idx="828">
                  <c:v>12 Ago 2016</c:v>
                </c:pt>
                <c:pt idx="829">
                  <c:v>13 Ago 2016</c:v>
                </c:pt>
                <c:pt idx="830">
                  <c:v>14 Ago 2016</c:v>
                </c:pt>
                <c:pt idx="831">
                  <c:v>15 Ago 2016</c:v>
                </c:pt>
                <c:pt idx="832">
                  <c:v>16 Ago 2016</c:v>
                </c:pt>
                <c:pt idx="833">
                  <c:v>17 Ago 2016</c:v>
                </c:pt>
                <c:pt idx="834">
                  <c:v>18 Ago 2016</c:v>
                </c:pt>
                <c:pt idx="835">
                  <c:v>19 Ago 2016</c:v>
                </c:pt>
                <c:pt idx="836">
                  <c:v>20 Ago 2016</c:v>
                </c:pt>
                <c:pt idx="837">
                  <c:v>21 Ago 2016</c:v>
                </c:pt>
                <c:pt idx="838">
                  <c:v>22 Ago 2016</c:v>
                </c:pt>
                <c:pt idx="839">
                  <c:v>23 Ago 2016</c:v>
                </c:pt>
                <c:pt idx="840">
                  <c:v>24 Ago 2016</c:v>
                </c:pt>
                <c:pt idx="841">
                  <c:v>25 Ago 2016</c:v>
                </c:pt>
                <c:pt idx="842">
                  <c:v>26 Ago 2016</c:v>
                </c:pt>
                <c:pt idx="843">
                  <c:v>27 Ago 2016</c:v>
                </c:pt>
                <c:pt idx="844">
                  <c:v>28 Ago 2016</c:v>
                </c:pt>
                <c:pt idx="845">
                  <c:v>29 Ago 2016</c:v>
                </c:pt>
                <c:pt idx="846">
                  <c:v>30 Ago 2016</c:v>
                </c:pt>
                <c:pt idx="847">
                  <c:v>31 Ago 2016</c:v>
                </c:pt>
                <c:pt idx="848">
                  <c:v>1 Set 2016</c:v>
                </c:pt>
                <c:pt idx="849">
                  <c:v>2 Set 2016</c:v>
                </c:pt>
                <c:pt idx="850">
                  <c:v>3 Set 2016</c:v>
                </c:pt>
                <c:pt idx="851">
                  <c:v>4 Set 2016</c:v>
                </c:pt>
                <c:pt idx="852">
                  <c:v>5 Set 2016</c:v>
                </c:pt>
                <c:pt idx="853">
                  <c:v>6 Set 2016</c:v>
                </c:pt>
                <c:pt idx="854">
                  <c:v>7 Set 2016</c:v>
                </c:pt>
                <c:pt idx="855">
                  <c:v>8 Set 2016</c:v>
                </c:pt>
                <c:pt idx="856">
                  <c:v>9 Set 2016</c:v>
                </c:pt>
                <c:pt idx="857">
                  <c:v>10 Set 2016</c:v>
                </c:pt>
                <c:pt idx="858">
                  <c:v>11 Set 2016</c:v>
                </c:pt>
                <c:pt idx="859">
                  <c:v>12 Set 2016</c:v>
                </c:pt>
                <c:pt idx="860">
                  <c:v>13 Set 2016</c:v>
                </c:pt>
                <c:pt idx="861">
                  <c:v>14 Set 2016</c:v>
                </c:pt>
                <c:pt idx="862">
                  <c:v>15 Set 2016</c:v>
                </c:pt>
                <c:pt idx="863">
                  <c:v>16 Set 2016</c:v>
                </c:pt>
                <c:pt idx="864">
                  <c:v>17 Set 2016</c:v>
                </c:pt>
                <c:pt idx="865">
                  <c:v>18 Set 2016</c:v>
                </c:pt>
                <c:pt idx="866">
                  <c:v>19 Set 2016</c:v>
                </c:pt>
                <c:pt idx="867">
                  <c:v>20 Set 2016</c:v>
                </c:pt>
                <c:pt idx="868">
                  <c:v>21 Set 2016</c:v>
                </c:pt>
                <c:pt idx="869">
                  <c:v>22 Set 2016</c:v>
                </c:pt>
                <c:pt idx="870">
                  <c:v>23 Set 2016</c:v>
                </c:pt>
                <c:pt idx="871">
                  <c:v>24 Set 2016</c:v>
                </c:pt>
                <c:pt idx="872">
                  <c:v>25 Set 2016</c:v>
                </c:pt>
                <c:pt idx="873">
                  <c:v>26 Set 2016</c:v>
                </c:pt>
                <c:pt idx="874">
                  <c:v>27 Set 2016</c:v>
                </c:pt>
                <c:pt idx="875">
                  <c:v>28 Set 2016</c:v>
                </c:pt>
                <c:pt idx="876">
                  <c:v>29 Set 2016</c:v>
                </c:pt>
                <c:pt idx="877">
                  <c:v>30 Set 2016</c:v>
                </c:pt>
                <c:pt idx="878">
                  <c:v>1 Oct 2016</c:v>
                </c:pt>
                <c:pt idx="879">
                  <c:v>2 Oct 2016</c:v>
                </c:pt>
                <c:pt idx="880">
                  <c:v>3 Oct 2016</c:v>
                </c:pt>
                <c:pt idx="881">
                  <c:v>4 Oct 2016</c:v>
                </c:pt>
                <c:pt idx="882">
                  <c:v>5 Oct 2016</c:v>
                </c:pt>
                <c:pt idx="883">
                  <c:v>6 Oct 2016</c:v>
                </c:pt>
                <c:pt idx="884">
                  <c:v>7 Oct 2016</c:v>
                </c:pt>
                <c:pt idx="885">
                  <c:v>8 Oct 2016</c:v>
                </c:pt>
                <c:pt idx="886">
                  <c:v>9 Oct 2016</c:v>
                </c:pt>
                <c:pt idx="887">
                  <c:v>10 Oct 2016</c:v>
                </c:pt>
                <c:pt idx="888">
                  <c:v>11 Oct 2016</c:v>
                </c:pt>
                <c:pt idx="889">
                  <c:v>12 Oct 2016</c:v>
                </c:pt>
                <c:pt idx="890">
                  <c:v>13 Oct 2016</c:v>
                </c:pt>
                <c:pt idx="891">
                  <c:v>14 Oct 2016</c:v>
                </c:pt>
                <c:pt idx="892">
                  <c:v>15 Oct 2016</c:v>
                </c:pt>
                <c:pt idx="893">
                  <c:v>16 Oct 2016</c:v>
                </c:pt>
                <c:pt idx="894">
                  <c:v>17 Oct 2016</c:v>
                </c:pt>
                <c:pt idx="895">
                  <c:v>18 Oct 2016</c:v>
                </c:pt>
                <c:pt idx="896">
                  <c:v>19 Oct 2016</c:v>
                </c:pt>
                <c:pt idx="897">
                  <c:v>20 Oct 2016</c:v>
                </c:pt>
                <c:pt idx="898">
                  <c:v>21 Oct 2016</c:v>
                </c:pt>
                <c:pt idx="899">
                  <c:v>22 Oct 2016</c:v>
                </c:pt>
                <c:pt idx="900">
                  <c:v>23 Oct 2016</c:v>
                </c:pt>
                <c:pt idx="901">
                  <c:v>24 Oct 2016</c:v>
                </c:pt>
                <c:pt idx="902">
                  <c:v>25 Oct 2016</c:v>
                </c:pt>
                <c:pt idx="903">
                  <c:v>26 Oct 2016</c:v>
                </c:pt>
                <c:pt idx="904">
                  <c:v>27 Oct 2016</c:v>
                </c:pt>
                <c:pt idx="905">
                  <c:v>28 Oct 2016</c:v>
                </c:pt>
                <c:pt idx="906">
                  <c:v>29 Oct 2016</c:v>
                </c:pt>
                <c:pt idx="907">
                  <c:v>30 Oct 2016</c:v>
                </c:pt>
                <c:pt idx="908">
                  <c:v>31 Oct 2016</c:v>
                </c:pt>
                <c:pt idx="909">
                  <c:v>1 Nov 2016</c:v>
                </c:pt>
                <c:pt idx="910">
                  <c:v>2 Nov 2016</c:v>
                </c:pt>
                <c:pt idx="911">
                  <c:v>3 Nov 2016</c:v>
                </c:pt>
                <c:pt idx="912">
                  <c:v>4 Nov 2016</c:v>
                </c:pt>
                <c:pt idx="913">
                  <c:v>5 Nov 2016</c:v>
                </c:pt>
                <c:pt idx="914">
                  <c:v>6 Nov 2016</c:v>
                </c:pt>
                <c:pt idx="915">
                  <c:v>7 Nov 2016</c:v>
                </c:pt>
                <c:pt idx="916">
                  <c:v>8 Nov 2016</c:v>
                </c:pt>
                <c:pt idx="917">
                  <c:v>9 Nov 2016</c:v>
                </c:pt>
                <c:pt idx="918">
                  <c:v>10 Nov 2016</c:v>
                </c:pt>
                <c:pt idx="919">
                  <c:v>11 Nov 2016</c:v>
                </c:pt>
                <c:pt idx="920">
                  <c:v>12 Nov 2016</c:v>
                </c:pt>
                <c:pt idx="921">
                  <c:v>13 Nov 2016</c:v>
                </c:pt>
                <c:pt idx="922">
                  <c:v>14 Nov 2016</c:v>
                </c:pt>
                <c:pt idx="923">
                  <c:v>15 Nov 2016</c:v>
                </c:pt>
                <c:pt idx="924">
                  <c:v>16 Nov 2016</c:v>
                </c:pt>
                <c:pt idx="925">
                  <c:v>17 Nov 2016</c:v>
                </c:pt>
                <c:pt idx="926">
                  <c:v>18 Nov 2016</c:v>
                </c:pt>
                <c:pt idx="927">
                  <c:v>19 Nov 2016</c:v>
                </c:pt>
                <c:pt idx="928">
                  <c:v>20 Nov 2016</c:v>
                </c:pt>
                <c:pt idx="929">
                  <c:v>21 Nov 2016</c:v>
                </c:pt>
                <c:pt idx="930">
                  <c:v>22 Nov 2016</c:v>
                </c:pt>
                <c:pt idx="931">
                  <c:v>23 Nov 2016</c:v>
                </c:pt>
                <c:pt idx="932">
                  <c:v>24 Nov 2016</c:v>
                </c:pt>
                <c:pt idx="933">
                  <c:v>25 Nov 2016</c:v>
                </c:pt>
                <c:pt idx="934">
                  <c:v>26 Nov 2016</c:v>
                </c:pt>
                <c:pt idx="935">
                  <c:v>27 Nov 2016</c:v>
                </c:pt>
                <c:pt idx="936">
                  <c:v>28 Nov 2016</c:v>
                </c:pt>
                <c:pt idx="937">
                  <c:v>29 Nov 2016</c:v>
                </c:pt>
                <c:pt idx="938">
                  <c:v>30 Nov 2016</c:v>
                </c:pt>
                <c:pt idx="939">
                  <c:v>1 Dic 2016</c:v>
                </c:pt>
                <c:pt idx="940">
                  <c:v>2 Dic 2016</c:v>
                </c:pt>
                <c:pt idx="941">
                  <c:v>3 Dic 2016</c:v>
                </c:pt>
                <c:pt idx="942">
                  <c:v>4 Dic 2016</c:v>
                </c:pt>
                <c:pt idx="943">
                  <c:v>5 Dic 2016</c:v>
                </c:pt>
                <c:pt idx="944">
                  <c:v>6 Dic 2016</c:v>
                </c:pt>
                <c:pt idx="945">
                  <c:v>7 Dic 2016</c:v>
                </c:pt>
                <c:pt idx="946">
                  <c:v>8 Dic 2016</c:v>
                </c:pt>
                <c:pt idx="947">
                  <c:v>9 Dic 2016</c:v>
                </c:pt>
                <c:pt idx="948">
                  <c:v>10 Dic 2016</c:v>
                </c:pt>
                <c:pt idx="949">
                  <c:v>11 Dic 2016</c:v>
                </c:pt>
                <c:pt idx="950">
                  <c:v>12 Dic 2016</c:v>
                </c:pt>
                <c:pt idx="951">
                  <c:v>13 Dic 2016</c:v>
                </c:pt>
                <c:pt idx="952">
                  <c:v>14 Dic 2016</c:v>
                </c:pt>
                <c:pt idx="953">
                  <c:v>15 Dic 2016</c:v>
                </c:pt>
                <c:pt idx="954">
                  <c:v>16 Dic 2016</c:v>
                </c:pt>
                <c:pt idx="955">
                  <c:v>17 Dic 2016</c:v>
                </c:pt>
                <c:pt idx="956">
                  <c:v>18 Dic 2016</c:v>
                </c:pt>
                <c:pt idx="957">
                  <c:v>19 Dic 2016</c:v>
                </c:pt>
                <c:pt idx="958">
                  <c:v>20 Dic 2016</c:v>
                </c:pt>
                <c:pt idx="959">
                  <c:v>21 Dic 2016</c:v>
                </c:pt>
                <c:pt idx="960">
                  <c:v>22 Dic 2016</c:v>
                </c:pt>
                <c:pt idx="961">
                  <c:v>23 Dic 2016</c:v>
                </c:pt>
                <c:pt idx="962">
                  <c:v>24 Dic 2016</c:v>
                </c:pt>
                <c:pt idx="963">
                  <c:v>25 Dic 2016</c:v>
                </c:pt>
                <c:pt idx="964">
                  <c:v>26 Dic 2016</c:v>
                </c:pt>
                <c:pt idx="965">
                  <c:v>27 Dic 2016</c:v>
                </c:pt>
                <c:pt idx="966">
                  <c:v>28 Dic 2016</c:v>
                </c:pt>
                <c:pt idx="967">
                  <c:v>29 Dic 2016</c:v>
                </c:pt>
                <c:pt idx="968">
                  <c:v>30 Dic 2016</c:v>
                </c:pt>
                <c:pt idx="969">
                  <c:v>31 Dic 2016</c:v>
                </c:pt>
                <c:pt idx="970">
                  <c:v>1 Ene 2017</c:v>
                </c:pt>
                <c:pt idx="971">
                  <c:v>2 Ene 2017</c:v>
                </c:pt>
                <c:pt idx="972">
                  <c:v>3 Ene 2017</c:v>
                </c:pt>
                <c:pt idx="973">
                  <c:v>4 Ene 2017</c:v>
                </c:pt>
                <c:pt idx="974">
                  <c:v>5 Ene 2017</c:v>
                </c:pt>
                <c:pt idx="975">
                  <c:v>6 Ene 2017</c:v>
                </c:pt>
                <c:pt idx="976">
                  <c:v>7 Ene 2017</c:v>
                </c:pt>
                <c:pt idx="977">
                  <c:v>8 Ene 2017</c:v>
                </c:pt>
                <c:pt idx="978">
                  <c:v>9 Ene 2017</c:v>
                </c:pt>
                <c:pt idx="979">
                  <c:v>10 Ene 2017</c:v>
                </c:pt>
                <c:pt idx="980">
                  <c:v>11 Ene 2017</c:v>
                </c:pt>
                <c:pt idx="981">
                  <c:v>12 Ene 2017</c:v>
                </c:pt>
                <c:pt idx="982">
                  <c:v>13 Ene 2017</c:v>
                </c:pt>
                <c:pt idx="983">
                  <c:v>14 Ene 2017</c:v>
                </c:pt>
                <c:pt idx="984">
                  <c:v>15 Ene 2017</c:v>
                </c:pt>
                <c:pt idx="985">
                  <c:v>16 Ene 2017</c:v>
                </c:pt>
                <c:pt idx="986">
                  <c:v>17 Ene 2017</c:v>
                </c:pt>
                <c:pt idx="987">
                  <c:v>18 Ene 2017</c:v>
                </c:pt>
                <c:pt idx="988">
                  <c:v>19 Ene 2017</c:v>
                </c:pt>
                <c:pt idx="989">
                  <c:v>20 Ene 2017</c:v>
                </c:pt>
                <c:pt idx="990">
                  <c:v>21 Ene 2017</c:v>
                </c:pt>
                <c:pt idx="991">
                  <c:v>22 Ene 2017</c:v>
                </c:pt>
                <c:pt idx="992">
                  <c:v>23 Ene 2017</c:v>
                </c:pt>
                <c:pt idx="993">
                  <c:v>24 Ene 2017</c:v>
                </c:pt>
                <c:pt idx="994">
                  <c:v>25 Ene 2017</c:v>
                </c:pt>
                <c:pt idx="995">
                  <c:v>26 Ene 2017</c:v>
                </c:pt>
                <c:pt idx="996">
                  <c:v>27 Ene 2017</c:v>
                </c:pt>
                <c:pt idx="997">
                  <c:v>28 Ene 2017</c:v>
                </c:pt>
                <c:pt idx="998">
                  <c:v>29 Ene 2017</c:v>
                </c:pt>
                <c:pt idx="999">
                  <c:v>30 Ene 2017</c:v>
                </c:pt>
                <c:pt idx="1000">
                  <c:v>31 Ene 2017</c:v>
                </c:pt>
                <c:pt idx="1001">
                  <c:v>1 Feb 2017</c:v>
                </c:pt>
                <c:pt idx="1002">
                  <c:v>2 Feb 2017</c:v>
                </c:pt>
                <c:pt idx="1003">
                  <c:v>3 Feb 2017</c:v>
                </c:pt>
                <c:pt idx="1004">
                  <c:v>4 Feb 2017</c:v>
                </c:pt>
                <c:pt idx="1005">
                  <c:v>5 Feb 2017</c:v>
                </c:pt>
                <c:pt idx="1006">
                  <c:v>6 Feb 2017</c:v>
                </c:pt>
                <c:pt idx="1007">
                  <c:v>7 Feb 2017</c:v>
                </c:pt>
                <c:pt idx="1008">
                  <c:v>8 Feb 2017</c:v>
                </c:pt>
                <c:pt idx="1009">
                  <c:v>9 Feb 2017</c:v>
                </c:pt>
                <c:pt idx="1010">
                  <c:v>10 Feb 2017</c:v>
                </c:pt>
                <c:pt idx="1011">
                  <c:v>11 Feb 2017</c:v>
                </c:pt>
                <c:pt idx="1012">
                  <c:v>12 Feb 2017</c:v>
                </c:pt>
                <c:pt idx="1013">
                  <c:v>13 Feb 2017</c:v>
                </c:pt>
                <c:pt idx="1014">
                  <c:v>14 Feb 2017</c:v>
                </c:pt>
                <c:pt idx="1015">
                  <c:v>15 Feb 2017</c:v>
                </c:pt>
                <c:pt idx="1016">
                  <c:v>16 Feb 2017</c:v>
                </c:pt>
                <c:pt idx="1017">
                  <c:v>17 Feb 2017</c:v>
                </c:pt>
                <c:pt idx="1018">
                  <c:v>18 Feb 2017</c:v>
                </c:pt>
                <c:pt idx="1019">
                  <c:v>19 Feb 2017</c:v>
                </c:pt>
                <c:pt idx="1020">
                  <c:v>20 Feb 2017</c:v>
                </c:pt>
                <c:pt idx="1021">
                  <c:v>21 Feb 2017</c:v>
                </c:pt>
                <c:pt idx="1022">
                  <c:v>22 Feb 2017</c:v>
                </c:pt>
                <c:pt idx="1023">
                  <c:v>23 Feb 2017</c:v>
                </c:pt>
                <c:pt idx="1024">
                  <c:v>24 Feb 2017</c:v>
                </c:pt>
                <c:pt idx="1025">
                  <c:v>25 Feb 2017</c:v>
                </c:pt>
                <c:pt idx="1026">
                  <c:v>26 Feb 2017</c:v>
                </c:pt>
                <c:pt idx="1027">
                  <c:v>27 Feb 2017</c:v>
                </c:pt>
                <c:pt idx="1028">
                  <c:v>28 Feb 2017</c:v>
                </c:pt>
                <c:pt idx="1029">
                  <c:v>29 Feb 2017</c:v>
                </c:pt>
                <c:pt idx="1030">
                  <c:v>1 Mar 2017</c:v>
                </c:pt>
                <c:pt idx="1031">
                  <c:v>2 Mar 2017</c:v>
                </c:pt>
                <c:pt idx="1032">
                  <c:v>3 Mar 2017</c:v>
                </c:pt>
                <c:pt idx="1033">
                  <c:v>4 Mar 2017</c:v>
                </c:pt>
                <c:pt idx="1034">
                  <c:v>5 Mar 2017</c:v>
                </c:pt>
                <c:pt idx="1035">
                  <c:v>6 Mar 2017</c:v>
                </c:pt>
                <c:pt idx="1036">
                  <c:v>7 Mar 2017</c:v>
                </c:pt>
                <c:pt idx="1037">
                  <c:v>8 Mar 2017</c:v>
                </c:pt>
                <c:pt idx="1038">
                  <c:v>9 Mar 2017</c:v>
                </c:pt>
                <c:pt idx="1039">
                  <c:v>10 Mar 2017</c:v>
                </c:pt>
                <c:pt idx="1040">
                  <c:v>11 Mar 2017</c:v>
                </c:pt>
                <c:pt idx="1041">
                  <c:v>12 Mar 2017</c:v>
                </c:pt>
                <c:pt idx="1042">
                  <c:v>13 Mar 2017</c:v>
                </c:pt>
                <c:pt idx="1043">
                  <c:v>14 Mar 2017</c:v>
                </c:pt>
                <c:pt idx="1044">
                  <c:v>15 Mar 2017</c:v>
                </c:pt>
                <c:pt idx="1045">
                  <c:v>16 Mar 2017</c:v>
                </c:pt>
                <c:pt idx="1046">
                  <c:v>17 Mar 2017</c:v>
                </c:pt>
                <c:pt idx="1047">
                  <c:v>18 Mar 2017</c:v>
                </c:pt>
                <c:pt idx="1048">
                  <c:v>19 Mar 2017</c:v>
                </c:pt>
                <c:pt idx="1049">
                  <c:v>20 Mar 2017</c:v>
                </c:pt>
                <c:pt idx="1050">
                  <c:v>21 Mar 2017</c:v>
                </c:pt>
                <c:pt idx="1051">
                  <c:v>22 Mar 2017</c:v>
                </c:pt>
                <c:pt idx="1052">
                  <c:v>23 Mar 2017</c:v>
                </c:pt>
                <c:pt idx="1053">
                  <c:v>24 Mar 2017</c:v>
                </c:pt>
                <c:pt idx="1054">
                  <c:v>25 Mar 2017</c:v>
                </c:pt>
                <c:pt idx="1055">
                  <c:v>26 Mar 2017</c:v>
                </c:pt>
                <c:pt idx="1056">
                  <c:v>27 Mar 2017</c:v>
                </c:pt>
                <c:pt idx="1057">
                  <c:v>28 Mar 2017</c:v>
                </c:pt>
                <c:pt idx="1058">
                  <c:v>29 Mar 2017</c:v>
                </c:pt>
                <c:pt idx="1059">
                  <c:v>30 Mar 2017</c:v>
                </c:pt>
                <c:pt idx="1060">
                  <c:v>31 Mar 2017</c:v>
                </c:pt>
                <c:pt idx="1061">
                  <c:v>1 Abr 2017</c:v>
                </c:pt>
                <c:pt idx="1062">
                  <c:v>2 Abr 2017</c:v>
                </c:pt>
                <c:pt idx="1063">
                  <c:v>3 Abr 2017</c:v>
                </c:pt>
                <c:pt idx="1064">
                  <c:v>4 Abr 2017</c:v>
                </c:pt>
                <c:pt idx="1065">
                  <c:v>5 Abr 2017</c:v>
                </c:pt>
                <c:pt idx="1066">
                  <c:v>6 Abr 2017</c:v>
                </c:pt>
                <c:pt idx="1067">
                  <c:v>7 Abr 2017</c:v>
                </c:pt>
                <c:pt idx="1068">
                  <c:v>8 Abr 2017</c:v>
                </c:pt>
                <c:pt idx="1069">
                  <c:v>9 Abr 2017</c:v>
                </c:pt>
                <c:pt idx="1070">
                  <c:v>10 Abr 2017</c:v>
                </c:pt>
                <c:pt idx="1071">
                  <c:v>11 Abr 2017</c:v>
                </c:pt>
                <c:pt idx="1072">
                  <c:v>12 Abr 2017</c:v>
                </c:pt>
                <c:pt idx="1073">
                  <c:v>13 Abr 2017</c:v>
                </c:pt>
                <c:pt idx="1074">
                  <c:v>14 Abr 2017</c:v>
                </c:pt>
                <c:pt idx="1075">
                  <c:v>15 Abr 2017</c:v>
                </c:pt>
                <c:pt idx="1076">
                  <c:v>16 Abr 2017</c:v>
                </c:pt>
                <c:pt idx="1077">
                  <c:v>17 Abr 2017</c:v>
                </c:pt>
                <c:pt idx="1078">
                  <c:v>18 Abr 2017</c:v>
                </c:pt>
                <c:pt idx="1079">
                  <c:v>19 Abr 2017</c:v>
                </c:pt>
                <c:pt idx="1080">
                  <c:v>20 Abr 2017</c:v>
                </c:pt>
                <c:pt idx="1081">
                  <c:v>21 Abr 2017</c:v>
                </c:pt>
                <c:pt idx="1082">
                  <c:v>22 Abr 2017</c:v>
                </c:pt>
                <c:pt idx="1083">
                  <c:v>23 Abr 2017</c:v>
                </c:pt>
                <c:pt idx="1084">
                  <c:v>24 Abr 2017</c:v>
                </c:pt>
                <c:pt idx="1085">
                  <c:v>25 Abr 2017</c:v>
                </c:pt>
                <c:pt idx="1086">
                  <c:v>26 Abr 2017</c:v>
                </c:pt>
                <c:pt idx="1087">
                  <c:v>27 Abr 2017</c:v>
                </c:pt>
                <c:pt idx="1088">
                  <c:v>28 Abr 2017</c:v>
                </c:pt>
                <c:pt idx="1089">
                  <c:v>29 Abr 2017</c:v>
                </c:pt>
                <c:pt idx="1090">
                  <c:v>30 Abr 2017</c:v>
                </c:pt>
                <c:pt idx="1091">
                  <c:v>1 May 2017</c:v>
                </c:pt>
                <c:pt idx="1092">
                  <c:v>2 May 2017</c:v>
                </c:pt>
                <c:pt idx="1093">
                  <c:v>3 May 2017</c:v>
                </c:pt>
                <c:pt idx="1094">
                  <c:v>4 May 2017</c:v>
                </c:pt>
                <c:pt idx="1095">
                  <c:v>5 May 2017</c:v>
                </c:pt>
                <c:pt idx="1096">
                  <c:v>6 May 2017</c:v>
                </c:pt>
                <c:pt idx="1097">
                  <c:v>7 May 2017</c:v>
                </c:pt>
                <c:pt idx="1098">
                  <c:v>8 May 2017</c:v>
                </c:pt>
                <c:pt idx="1099">
                  <c:v>9 May 2017</c:v>
                </c:pt>
                <c:pt idx="1100">
                  <c:v>10 May 2017</c:v>
                </c:pt>
                <c:pt idx="1101">
                  <c:v>11 May 2017</c:v>
                </c:pt>
                <c:pt idx="1102">
                  <c:v>12 May 2017</c:v>
                </c:pt>
                <c:pt idx="1103">
                  <c:v>13 May 2017</c:v>
                </c:pt>
                <c:pt idx="1104">
                  <c:v>14 May 2017</c:v>
                </c:pt>
                <c:pt idx="1105">
                  <c:v>15 May 2017</c:v>
                </c:pt>
                <c:pt idx="1106">
                  <c:v>16 May 2017</c:v>
                </c:pt>
                <c:pt idx="1107">
                  <c:v>17 May 2017</c:v>
                </c:pt>
                <c:pt idx="1108">
                  <c:v>18 May 2017</c:v>
                </c:pt>
                <c:pt idx="1109">
                  <c:v>19 May 2017</c:v>
                </c:pt>
                <c:pt idx="1110">
                  <c:v>20 May 2017</c:v>
                </c:pt>
                <c:pt idx="1111">
                  <c:v>21 May 2017</c:v>
                </c:pt>
                <c:pt idx="1112">
                  <c:v>22 May 2017</c:v>
                </c:pt>
                <c:pt idx="1113">
                  <c:v>23 May 2017</c:v>
                </c:pt>
                <c:pt idx="1114">
                  <c:v>24 May 2017</c:v>
                </c:pt>
                <c:pt idx="1115">
                  <c:v>25 May 2017</c:v>
                </c:pt>
                <c:pt idx="1116">
                  <c:v>26 May 2017</c:v>
                </c:pt>
                <c:pt idx="1117">
                  <c:v>27 May 2017</c:v>
                </c:pt>
                <c:pt idx="1118">
                  <c:v>28 May 2017</c:v>
                </c:pt>
                <c:pt idx="1119">
                  <c:v>29 May 2017</c:v>
                </c:pt>
                <c:pt idx="1120">
                  <c:v>30 May 2017</c:v>
                </c:pt>
                <c:pt idx="1121">
                  <c:v>31 May 2017</c:v>
                </c:pt>
                <c:pt idx="1122">
                  <c:v>1 Jun 2017</c:v>
                </c:pt>
                <c:pt idx="1123">
                  <c:v>2 Jun 2017</c:v>
                </c:pt>
                <c:pt idx="1124">
                  <c:v>3 Jun 2017</c:v>
                </c:pt>
                <c:pt idx="1125">
                  <c:v>4 Jun 2017</c:v>
                </c:pt>
                <c:pt idx="1126">
                  <c:v>5 Jun 2017</c:v>
                </c:pt>
                <c:pt idx="1127">
                  <c:v>6 Jun 2017</c:v>
                </c:pt>
                <c:pt idx="1128">
                  <c:v>7 Jun 2017</c:v>
                </c:pt>
                <c:pt idx="1129">
                  <c:v>8 Jun 2017</c:v>
                </c:pt>
                <c:pt idx="1130">
                  <c:v>9 Jun 2017</c:v>
                </c:pt>
                <c:pt idx="1131">
                  <c:v>10 Jun 2017</c:v>
                </c:pt>
                <c:pt idx="1132">
                  <c:v>11 Jun 2017</c:v>
                </c:pt>
                <c:pt idx="1133">
                  <c:v>12 Jun 2017</c:v>
                </c:pt>
                <c:pt idx="1134">
                  <c:v>13 Jun 2017</c:v>
                </c:pt>
                <c:pt idx="1135">
                  <c:v>14 Jun 2017</c:v>
                </c:pt>
                <c:pt idx="1136">
                  <c:v>15 Jun 2017</c:v>
                </c:pt>
                <c:pt idx="1137">
                  <c:v>16 Jun 2017</c:v>
                </c:pt>
                <c:pt idx="1138">
                  <c:v>17 Jun 2017</c:v>
                </c:pt>
                <c:pt idx="1139">
                  <c:v>18 Jun 2017</c:v>
                </c:pt>
                <c:pt idx="1140">
                  <c:v>19 Jun 2017</c:v>
                </c:pt>
                <c:pt idx="1141">
                  <c:v>20 Jun 2017</c:v>
                </c:pt>
                <c:pt idx="1142">
                  <c:v>21 Jun 2017</c:v>
                </c:pt>
                <c:pt idx="1143">
                  <c:v>22 Jun 2017</c:v>
                </c:pt>
                <c:pt idx="1144">
                  <c:v>23 Jun 2017</c:v>
                </c:pt>
                <c:pt idx="1145">
                  <c:v>24 Jun 2017</c:v>
                </c:pt>
                <c:pt idx="1146">
                  <c:v>25 Jun 2017</c:v>
                </c:pt>
                <c:pt idx="1147">
                  <c:v>26 Jun 2017</c:v>
                </c:pt>
                <c:pt idx="1148">
                  <c:v>27 Jun 2017</c:v>
                </c:pt>
                <c:pt idx="1149">
                  <c:v>28 Jun 2017</c:v>
                </c:pt>
                <c:pt idx="1150">
                  <c:v>29 Jun 2017</c:v>
                </c:pt>
                <c:pt idx="1151">
                  <c:v>30 Jun 2017</c:v>
                </c:pt>
                <c:pt idx="1152">
                  <c:v>1 Jul 2017</c:v>
                </c:pt>
                <c:pt idx="1153">
                  <c:v>2 Jul 2017</c:v>
                </c:pt>
                <c:pt idx="1154">
                  <c:v>3 Jul 2017</c:v>
                </c:pt>
                <c:pt idx="1155">
                  <c:v>4 Jul 2017</c:v>
                </c:pt>
                <c:pt idx="1156">
                  <c:v>5 Jul 2017</c:v>
                </c:pt>
                <c:pt idx="1157">
                  <c:v>6 Jul 2017</c:v>
                </c:pt>
              </c:strCache>
            </c:strRef>
          </c:cat>
          <c:val>
            <c:numRef>
              <c:f>Hoja1!$C$6:$C$1163</c:f>
              <c:numCache>
                <c:formatCode>#,##0.00</c:formatCode>
                <c:ptCount val="1158"/>
                <c:pt idx="0">
                  <c:v>561.53</c:v>
                </c:pt>
                <c:pt idx="1">
                  <c:v>561.53</c:v>
                </c:pt>
                <c:pt idx="2">
                  <c:v>561.26</c:v>
                </c:pt>
                <c:pt idx="3">
                  <c:v>561.26</c:v>
                </c:pt>
                <c:pt idx="4">
                  <c:v>561.26</c:v>
                </c:pt>
                <c:pt idx="5">
                  <c:v>561.13</c:v>
                </c:pt>
                <c:pt idx="6">
                  <c:v>560.35</c:v>
                </c:pt>
                <c:pt idx="7">
                  <c:v>560.09</c:v>
                </c:pt>
                <c:pt idx="8">
                  <c:v>559.1</c:v>
                </c:pt>
                <c:pt idx="9">
                  <c:v>559.16</c:v>
                </c:pt>
                <c:pt idx="10">
                  <c:v>559.16</c:v>
                </c:pt>
                <c:pt idx="11">
                  <c:v>559.16</c:v>
                </c:pt>
                <c:pt idx="12">
                  <c:v>559.30999999999995</c:v>
                </c:pt>
                <c:pt idx="13">
                  <c:v>560</c:v>
                </c:pt>
                <c:pt idx="14">
                  <c:v>561.76</c:v>
                </c:pt>
                <c:pt idx="15">
                  <c:v>562.37</c:v>
                </c:pt>
                <c:pt idx="16">
                  <c:v>560.84</c:v>
                </c:pt>
                <c:pt idx="17">
                  <c:v>560.84</c:v>
                </c:pt>
                <c:pt idx="18">
                  <c:v>560.84</c:v>
                </c:pt>
                <c:pt idx="19">
                  <c:v>559.77</c:v>
                </c:pt>
                <c:pt idx="20">
                  <c:v>559.76</c:v>
                </c:pt>
                <c:pt idx="21">
                  <c:v>559.78</c:v>
                </c:pt>
                <c:pt idx="22">
                  <c:v>559.88</c:v>
                </c:pt>
                <c:pt idx="23">
                  <c:v>559.88</c:v>
                </c:pt>
                <c:pt idx="24">
                  <c:v>559.88</c:v>
                </c:pt>
                <c:pt idx="25">
                  <c:v>559.88</c:v>
                </c:pt>
                <c:pt idx="26">
                  <c:v>559.77</c:v>
                </c:pt>
                <c:pt idx="27">
                  <c:v>559.88</c:v>
                </c:pt>
                <c:pt idx="28">
                  <c:v>560.08000000000004</c:v>
                </c:pt>
                <c:pt idx="29">
                  <c:v>560.08000000000004</c:v>
                </c:pt>
                <c:pt idx="30">
                  <c:v>560.08000000000004</c:v>
                </c:pt>
                <c:pt idx="31">
                  <c:v>560.08000000000004</c:v>
                </c:pt>
                <c:pt idx="32">
                  <c:v>560.08000000000004</c:v>
                </c:pt>
                <c:pt idx="33">
                  <c:v>560.1</c:v>
                </c:pt>
                <c:pt idx="34">
                  <c:v>560.08000000000004</c:v>
                </c:pt>
                <c:pt idx="35">
                  <c:v>560.99</c:v>
                </c:pt>
                <c:pt idx="36">
                  <c:v>560.76</c:v>
                </c:pt>
                <c:pt idx="37">
                  <c:v>559.61</c:v>
                </c:pt>
                <c:pt idx="38">
                  <c:v>559.61</c:v>
                </c:pt>
                <c:pt idx="39">
                  <c:v>559.61</c:v>
                </c:pt>
                <c:pt idx="40">
                  <c:v>558.25</c:v>
                </c:pt>
                <c:pt idx="41">
                  <c:v>558.47</c:v>
                </c:pt>
                <c:pt idx="42">
                  <c:v>557.22</c:v>
                </c:pt>
                <c:pt idx="43">
                  <c:v>555.5</c:v>
                </c:pt>
                <c:pt idx="44">
                  <c:v>551.11</c:v>
                </c:pt>
                <c:pt idx="45">
                  <c:v>551.11</c:v>
                </c:pt>
                <c:pt idx="46">
                  <c:v>551.11</c:v>
                </c:pt>
                <c:pt idx="47">
                  <c:v>550.77</c:v>
                </c:pt>
                <c:pt idx="48">
                  <c:v>550.91</c:v>
                </c:pt>
                <c:pt idx="49">
                  <c:v>551.03</c:v>
                </c:pt>
                <c:pt idx="50">
                  <c:v>552.15</c:v>
                </c:pt>
                <c:pt idx="51">
                  <c:v>548.66</c:v>
                </c:pt>
                <c:pt idx="52">
                  <c:v>548.66</c:v>
                </c:pt>
                <c:pt idx="53">
                  <c:v>548.66</c:v>
                </c:pt>
                <c:pt idx="54">
                  <c:v>548.45000000000005</c:v>
                </c:pt>
                <c:pt idx="55">
                  <c:v>547.20000000000005</c:v>
                </c:pt>
                <c:pt idx="56">
                  <c:v>545.83000000000004</c:v>
                </c:pt>
                <c:pt idx="57">
                  <c:v>544.95000000000005</c:v>
                </c:pt>
                <c:pt idx="58">
                  <c:v>544.91999999999996</c:v>
                </c:pt>
                <c:pt idx="59">
                  <c:v>544.91999999999996</c:v>
                </c:pt>
                <c:pt idx="60">
                  <c:v>544.91999999999996</c:v>
                </c:pt>
                <c:pt idx="61">
                  <c:v>545.04999999999995</c:v>
                </c:pt>
                <c:pt idx="62">
                  <c:v>545</c:v>
                </c:pt>
                <c:pt idx="63">
                  <c:v>545</c:v>
                </c:pt>
                <c:pt idx="64">
                  <c:v>543.9</c:v>
                </c:pt>
                <c:pt idx="65">
                  <c:v>542.64</c:v>
                </c:pt>
                <c:pt idx="66">
                  <c:v>542.64</c:v>
                </c:pt>
                <c:pt idx="67">
                  <c:v>542.64</c:v>
                </c:pt>
                <c:pt idx="68">
                  <c:v>542.9</c:v>
                </c:pt>
                <c:pt idx="69">
                  <c:v>542.91999999999996</c:v>
                </c:pt>
                <c:pt idx="70">
                  <c:v>542.69000000000005</c:v>
                </c:pt>
                <c:pt idx="71">
                  <c:v>542.67999999999995</c:v>
                </c:pt>
                <c:pt idx="72">
                  <c:v>542.66999999999996</c:v>
                </c:pt>
                <c:pt idx="73">
                  <c:v>542.66999999999996</c:v>
                </c:pt>
                <c:pt idx="74">
                  <c:v>542.66999999999996</c:v>
                </c:pt>
                <c:pt idx="75">
                  <c:v>542.70000000000005</c:v>
                </c:pt>
                <c:pt idx="76">
                  <c:v>542.70000000000005</c:v>
                </c:pt>
                <c:pt idx="77">
                  <c:v>543.41999999999996</c:v>
                </c:pt>
                <c:pt idx="78">
                  <c:v>543.39</c:v>
                </c:pt>
                <c:pt idx="79">
                  <c:v>543.39</c:v>
                </c:pt>
                <c:pt idx="80">
                  <c:v>543.39</c:v>
                </c:pt>
                <c:pt idx="81">
                  <c:v>543.39</c:v>
                </c:pt>
                <c:pt idx="82">
                  <c:v>543.36</c:v>
                </c:pt>
                <c:pt idx="83">
                  <c:v>543.98</c:v>
                </c:pt>
                <c:pt idx="84">
                  <c:v>543.92999999999995</c:v>
                </c:pt>
                <c:pt idx="85">
                  <c:v>543.86</c:v>
                </c:pt>
                <c:pt idx="86">
                  <c:v>543.95000000000005</c:v>
                </c:pt>
                <c:pt idx="87">
                  <c:v>543.95000000000005</c:v>
                </c:pt>
                <c:pt idx="88">
                  <c:v>543.95000000000005</c:v>
                </c:pt>
                <c:pt idx="89">
                  <c:v>544.74</c:v>
                </c:pt>
                <c:pt idx="90">
                  <c:v>545.17999999999995</c:v>
                </c:pt>
                <c:pt idx="91">
                  <c:v>545.53</c:v>
                </c:pt>
                <c:pt idx="92">
                  <c:v>545.41</c:v>
                </c:pt>
                <c:pt idx="93">
                  <c:v>545.25</c:v>
                </c:pt>
                <c:pt idx="94">
                  <c:v>545.25</c:v>
                </c:pt>
                <c:pt idx="95">
                  <c:v>545.25</c:v>
                </c:pt>
                <c:pt idx="96">
                  <c:v>545.08000000000004</c:v>
                </c:pt>
                <c:pt idx="97">
                  <c:v>545.04</c:v>
                </c:pt>
                <c:pt idx="98">
                  <c:v>545.01</c:v>
                </c:pt>
                <c:pt idx="99">
                  <c:v>545.09</c:v>
                </c:pt>
                <c:pt idx="100">
                  <c:v>545.09</c:v>
                </c:pt>
                <c:pt idx="101">
                  <c:v>545.09</c:v>
                </c:pt>
                <c:pt idx="102">
                  <c:v>545.09</c:v>
                </c:pt>
                <c:pt idx="103">
                  <c:v>545.1</c:v>
                </c:pt>
                <c:pt idx="104">
                  <c:v>545.09</c:v>
                </c:pt>
                <c:pt idx="105">
                  <c:v>545.13</c:v>
                </c:pt>
                <c:pt idx="106">
                  <c:v>545.34</c:v>
                </c:pt>
                <c:pt idx="107">
                  <c:v>545.38</c:v>
                </c:pt>
                <c:pt idx="108">
                  <c:v>545.38</c:v>
                </c:pt>
                <c:pt idx="109">
                  <c:v>545.38</c:v>
                </c:pt>
                <c:pt idx="110">
                  <c:v>545.37</c:v>
                </c:pt>
                <c:pt idx="111">
                  <c:v>545.30999999999995</c:v>
                </c:pt>
                <c:pt idx="112">
                  <c:v>545.34</c:v>
                </c:pt>
                <c:pt idx="113">
                  <c:v>545.32000000000005</c:v>
                </c:pt>
                <c:pt idx="114">
                  <c:v>545.33000000000004</c:v>
                </c:pt>
                <c:pt idx="115">
                  <c:v>545.33000000000004</c:v>
                </c:pt>
                <c:pt idx="116">
                  <c:v>545.33000000000004</c:v>
                </c:pt>
                <c:pt idx="117">
                  <c:v>545.34</c:v>
                </c:pt>
                <c:pt idx="118">
                  <c:v>545.34</c:v>
                </c:pt>
                <c:pt idx="119">
                  <c:v>545.32000000000005</c:v>
                </c:pt>
                <c:pt idx="120">
                  <c:v>545.33000000000004</c:v>
                </c:pt>
                <c:pt idx="121">
                  <c:v>545.37</c:v>
                </c:pt>
                <c:pt idx="122">
                  <c:v>545.37</c:v>
                </c:pt>
                <c:pt idx="123">
                  <c:v>545.37</c:v>
                </c:pt>
                <c:pt idx="124">
                  <c:v>545.35</c:v>
                </c:pt>
                <c:pt idx="125">
                  <c:v>545.37</c:v>
                </c:pt>
                <c:pt idx="126">
                  <c:v>545.32000000000005</c:v>
                </c:pt>
                <c:pt idx="127">
                  <c:v>545.27</c:v>
                </c:pt>
                <c:pt idx="128">
                  <c:v>545.27</c:v>
                </c:pt>
                <c:pt idx="129">
                  <c:v>545.27</c:v>
                </c:pt>
                <c:pt idx="130">
                  <c:v>545.27</c:v>
                </c:pt>
                <c:pt idx="131">
                  <c:v>545.27</c:v>
                </c:pt>
                <c:pt idx="132">
                  <c:v>545.24</c:v>
                </c:pt>
                <c:pt idx="133">
                  <c:v>545.55999999999995</c:v>
                </c:pt>
                <c:pt idx="134">
                  <c:v>545.52</c:v>
                </c:pt>
                <c:pt idx="135">
                  <c:v>545.52</c:v>
                </c:pt>
                <c:pt idx="136">
                  <c:v>545.52</c:v>
                </c:pt>
                <c:pt idx="137">
                  <c:v>545.52</c:v>
                </c:pt>
                <c:pt idx="138">
                  <c:v>545.54</c:v>
                </c:pt>
                <c:pt idx="139">
                  <c:v>545.51</c:v>
                </c:pt>
                <c:pt idx="140">
                  <c:v>545.52</c:v>
                </c:pt>
                <c:pt idx="141">
                  <c:v>545.48</c:v>
                </c:pt>
                <c:pt idx="142">
                  <c:v>545.51</c:v>
                </c:pt>
                <c:pt idx="143">
                  <c:v>545.51</c:v>
                </c:pt>
                <c:pt idx="144">
                  <c:v>545.51</c:v>
                </c:pt>
                <c:pt idx="145">
                  <c:v>545.52</c:v>
                </c:pt>
                <c:pt idx="146">
                  <c:v>545.52</c:v>
                </c:pt>
                <c:pt idx="147">
                  <c:v>545.57000000000005</c:v>
                </c:pt>
                <c:pt idx="148">
                  <c:v>545.54</c:v>
                </c:pt>
                <c:pt idx="149">
                  <c:v>545.55999999999995</c:v>
                </c:pt>
                <c:pt idx="150">
                  <c:v>545.55999999999995</c:v>
                </c:pt>
                <c:pt idx="151">
                  <c:v>545.55999999999995</c:v>
                </c:pt>
                <c:pt idx="152">
                  <c:v>545.54999999999995</c:v>
                </c:pt>
                <c:pt idx="153">
                  <c:v>545.51</c:v>
                </c:pt>
                <c:pt idx="154">
                  <c:v>545.49</c:v>
                </c:pt>
                <c:pt idx="155">
                  <c:v>545.46</c:v>
                </c:pt>
                <c:pt idx="156">
                  <c:v>545.47</c:v>
                </c:pt>
                <c:pt idx="157">
                  <c:v>545.47</c:v>
                </c:pt>
                <c:pt idx="158">
                  <c:v>545.47</c:v>
                </c:pt>
                <c:pt idx="159">
                  <c:v>545.49</c:v>
                </c:pt>
                <c:pt idx="160">
                  <c:v>545.55999999999995</c:v>
                </c:pt>
                <c:pt idx="161">
                  <c:v>545.55999999999995</c:v>
                </c:pt>
                <c:pt idx="162">
                  <c:v>545.59</c:v>
                </c:pt>
                <c:pt idx="163">
                  <c:v>545.57000000000005</c:v>
                </c:pt>
                <c:pt idx="164">
                  <c:v>545.57000000000005</c:v>
                </c:pt>
                <c:pt idx="165">
                  <c:v>545.57000000000005</c:v>
                </c:pt>
                <c:pt idx="166">
                  <c:v>545.52</c:v>
                </c:pt>
                <c:pt idx="167">
                  <c:v>545.53</c:v>
                </c:pt>
                <c:pt idx="168">
                  <c:v>545.49</c:v>
                </c:pt>
                <c:pt idx="169">
                  <c:v>545.44000000000005</c:v>
                </c:pt>
                <c:pt idx="170">
                  <c:v>545.03</c:v>
                </c:pt>
                <c:pt idx="171">
                  <c:v>545.03</c:v>
                </c:pt>
                <c:pt idx="172">
                  <c:v>545.03</c:v>
                </c:pt>
                <c:pt idx="173">
                  <c:v>544.66999999999996</c:v>
                </c:pt>
                <c:pt idx="174">
                  <c:v>544.65</c:v>
                </c:pt>
                <c:pt idx="175">
                  <c:v>544.79</c:v>
                </c:pt>
                <c:pt idx="176">
                  <c:v>544.71</c:v>
                </c:pt>
                <c:pt idx="177">
                  <c:v>544.89</c:v>
                </c:pt>
                <c:pt idx="178">
                  <c:v>544.89</c:v>
                </c:pt>
                <c:pt idx="179">
                  <c:v>544.89</c:v>
                </c:pt>
                <c:pt idx="180">
                  <c:v>544.92999999999995</c:v>
                </c:pt>
                <c:pt idx="181">
                  <c:v>544.95000000000005</c:v>
                </c:pt>
                <c:pt idx="182">
                  <c:v>544.92999999999995</c:v>
                </c:pt>
                <c:pt idx="183">
                  <c:v>544.29</c:v>
                </c:pt>
                <c:pt idx="184">
                  <c:v>543.61</c:v>
                </c:pt>
                <c:pt idx="185">
                  <c:v>543.61</c:v>
                </c:pt>
                <c:pt idx="186">
                  <c:v>543.61</c:v>
                </c:pt>
                <c:pt idx="187">
                  <c:v>543.55999999999995</c:v>
                </c:pt>
                <c:pt idx="188">
                  <c:v>543.55999999999995</c:v>
                </c:pt>
                <c:pt idx="189">
                  <c:v>543.57000000000005</c:v>
                </c:pt>
                <c:pt idx="190">
                  <c:v>543.5</c:v>
                </c:pt>
                <c:pt idx="191">
                  <c:v>542.72</c:v>
                </c:pt>
                <c:pt idx="192">
                  <c:v>542.72</c:v>
                </c:pt>
                <c:pt idx="193">
                  <c:v>542.72</c:v>
                </c:pt>
                <c:pt idx="194">
                  <c:v>542.42999999999995</c:v>
                </c:pt>
                <c:pt idx="195">
                  <c:v>542.13</c:v>
                </c:pt>
                <c:pt idx="196">
                  <c:v>542.07000000000005</c:v>
                </c:pt>
                <c:pt idx="197">
                  <c:v>542.08000000000004</c:v>
                </c:pt>
                <c:pt idx="198">
                  <c:v>542.08000000000004</c:v>
                </c:pt>
                <c:pt idx="199">
                  <c:v>542.08000000000004</c:v>
                </c:pt>
                <c:pt idx="200">
                  <c:v>542.08000000000004</c:v>
                </c:pt>
                <c:pt idx="201">
                  <c:v>541.99</c:v>
                </c:pt>
                <c:pt idx="202">
                  <c:v>541.92999999999995</c:v>
                </c:pt>
                <c:pt idx="203">
                  <c:v>541.53</c:v>
                </c:pt>
                <c:pt idx="204">
                  <c:v>541.5</c:v>
                </c:pt>
                <c:pt idx="205">
                  <c:v>541.19000000000005</c:v>
                </c:pt>
                <c:pt idx="206">
                  <c:v>541.19000000000005</c:v>
                </c:pt>
                <c:pt idx="207">
                  <c:v>541.19000000000005</c:v>
                </c:pt>
                <c:pt idx="208">
                  <c:v>540.24</c:v>
                </c:pt>
                <c:pt idx="209">
                  <c:v>539.91</c:v>
                </c:pt>
                <c:pt idx="210">
                  <c:v>539.74</c:v>
                </c:pt>
                <c:pt idx="211">
                  <c:v>539.64</c:v>
                </c:pt>
                <c:pt idx="212">
                  <c:v>539.54999999999995</c:v>
                </c:pt>
                <c:pt idx="213">
                  <c:v>539.54999999999995</c:v>
                </c:pt>
                <c:pt idx="214">
                  <c:v>539.54999999999995</c:v>
                </c:pt>
                <c:pt idx="215">
                  <c:v>539.55999999999995</c:v>
                </c:pt>
                <c:pt idx="216">
                  <c:v>539.82000000000005</c:v>
                </c:pt>
                <c:pt idx="217">
                  <c:v>539.86</c:v>
                </c:pt>
                <c:pt idx="218">
                  <c:v>539.84</c:v>
                </c:pt>
                <c:pt idx="219">
                  <c:v>539.88</c:v>
                </c:pt>
                <c:pt idx="220">
                  <c:v>539.88</c:v>
                </c:pt>
                <c:pt idx="221">
                  <c:v>539.88</c:v>
                </c:pt>
                <c:pt idx="222">
                  <c:v>539.87</c:v>
                </c:pt>
                <c:pt idx="223">
                  <c:v>539.49</c:v>
                </c:pt>
                <c:pt idx="224">
                  <c:v>539.07000000000005</c:v>
                </c:pt>
                <c:pt idx="225">
                  <c:v>538.94000000000005</c:v>
                </c:pt>
                <c:pt idx="226">
                  <c:v>538.95000000000005</c:v>
                </c:pt>
                <c:pt idx="227">
                  <c:v>538.95000000000005</c:v>
                </c:pt>
                <c:pt idx="228">
                  <c:v>538.95000000000005</c:v>
                </c:pt>
                <c:pt idx="229">
                  <c:v>542.47</c:v>
                </c:pt>
                <c:pt idx="230">
                  <c:v>545.24</c:v>
                </c:pt>
                <c:pt idx="231">
                  <c:v>545.39</c:v>
                </c:pt>
                <c:pt idx="232">
                  <c:v>545.39</c:v>
                </c:pt>
                <c:pt idx="233">
                  <c:v>545.37</c:v>
                </c:pt>
                <c:pt idx="234">
                  <c:v>545.37</c:v>
                </c:pt>
                <c:pt idx="235">
                  <c:v>545.37</c:v>
                </c:pt>
                <c:pt idx="236">
                  <c:v>545.54999999999995</c:v>
                </c:pt>
                <c:pt idx="237">
                  <c:v>545.53</c:v>
                </c:pt>
                <c:pt idx="238">
                  <c:v>545.53</c:v>
                </c:pt>
                <c:pt idx="239">
                  <c:v>545.53</c:v>
                </c:pt>
                <c:pt idx="240">
                  <c:v>545.65</c:v>
                </c:pt>
                <c:pt idx="241">
                  <c:v>545.65</c:v>
                </c:pt>
                <c:pt idx="242">
                  <c:v>545.65</c:v>
                </c:pt>
                <c:pt idx="243">
                  <c:v>545.51</c:v>
                </c:pt>
                <c:pt idx="244">
                  <c:v>545.28</c:v>
                </c:pt>
                <c:pt idx="245">
                  <c:v>545.4</c:v>
                </c:pt>
                <c:pt idx="246">
                  <c:v>545.4</c:v>
                </c:pt>
                <c:pt idx="247">
                  <c:v>545.5</c:v>
                </c:pt>
                <c:pt idx="248">
                  <c:v>545.5</c:v>
                </c:pt>
                <c:pt idx="249">
                  <c:v>545.5</c:v>
                </c:pt>
                <c:pt idx="250">
                  <c:v>545.4</c:v>
                </c:pt>
                <c:pt idx="251">
                  <c:v>545.36</c:v>
                </c:pt>
                <c:pt idx="252">
                  <c:v>543.13</c:v>
                </c:pt>
                <c:pt idx="253">
                  <c:v>542.41</c:v>
                </c:pt>
                <c:pt idx="254">
                  <c:v>542.29</c:v>
                </c:pt>
                <c:pt idx="255">
                  <c:v>542.29</c:v>
                </c:pt>
                <c:pt idx="256">
                  <c:v>542.29</c:v>
                </c:pt>
                <c:pt idx="257">
                  <c:v>542.20000000000005</c:v>
                </c:pt>
                <c:pt idx="258">
                  <c:v>542.1</c:v>
                </c:pt>
                <c:pt idx="259">
                  <c:v>542.11</c:v>
                </c:pt>
                <c:pt idx="260">
                  <c:v>542.23</c:v>
                </c:pt>
                <c:pt idx="261">
                  <c:v>542.05999999999995</c:v>
                </c:pt>
                <c:pt idx="262">
                  <c:v>542.05999999999995</c:v>
                </c:pt>
                <c:pt idx="263">
                  <c:v>542.05999999999995</c:v>
                </c:pt>
                <c:pt idx="264">
                  <c:v>542.08000000000004</c:v>
                </c:pt>
                <c:pt idx="265">
                  <c:v>542.09</c:v>
                </c:pt>
                <c:pt idx="266">
                  <c:v>542.08000000000004</c:v>
                </c:pt>
                <c:pt idx="267">
                  <c:v>542.64</c:v>
                </c:pt>
                <c:pt idx="268">
                  <c:v>543.08000000000004</c:v>
                </c:pt>
                <c:pt idx="269">
                  <c:v>543.08000000000004</c:v>
                </c:pt>
                <c:pt idx="270">
                  <c:v>543.08000000000004</c:v>
                </c:pt>
                <c:pt idx="271">
                  <c:v>543.16</c:v>
                </c:pt>
                <c:pt idx="272">
                  <c:v>543.09</c:v>
                </c:pt>
                <c:pt idx="273">
                  <c:v>543.75</c:v>
                </c:pt>
                <c:pt idx="274">
                  <c:v>544.64</c:v>
                </c:pt>
                <c:pt idx="275">
                  <c:v>544.74</c:v>
                </c:pt>
                <c:pt idx="276">
                  <c:v>544.74</c:v>
                </c:pt>
                <c:pt idx="277">
                  <c:v>544.74</c:v>
                </c:pt>
                <c:pt idx="278">
                  <c:v>544.72</c:v>
                </c:pt>
                <c:pt idx="279">
                  <c:v>544.67999999999995</c:v>
                </c:pt>
                <c:pt idx="280">
                  <c:v>544.65</c:v>
                </c:pt>
                <c:pt idx="281">
                  <c:v>543.34</c:v>
                </c:pt>
                <c:pt idx="282">
                  <c:v>543.26</c:v>
                </c:pt>
                <c:pt idx="283">
                  <c:v>543.26</c:v>
                </c:pt>
                <c:pt idx="284">
                  <c:v>543.26</c:v>
                </c:pt>
                <c:pt idx="285">
                  <c:v>542.86</c:v>
                </c:pt>
                <c:pt idx="286">
                  <c:v>542.80999999999995</c:v>
                </c:pt>
                <c:pt idx="287">
                  <c:v>542.41</c:v>
                </c:pt>
                <c:pt idx="288">
                  <c:v>542.25</c:v>
                </c:pt>
                <c:pt idx="289">
                  <c:v>541.96</c:v>
                </c:pt>
                <c:pt idx="290">
                  <c:v>541.96</c:v>
                </c:pt>
                <c:pt idx="291">
                  <c:v>541.96</c:v>
                </c:pt>
                <c:pt idx="292">
                  <c:v>541.14</c:v>
                </c:pt>
                <c:pt idx="293">
                  <c:v>540.78</c:v>
                </c:pt>
                <c:pt idx="294">
                  <c:v>540.66</c:v>
                </c:pt>
                <c:pt idx="295">
                  <c:v>540.59</c:v>
                </c:pt>
                <c:pt idx="296">
                  <c:v>540.58000000000004</c:v>
                </c:pt>
                <c:pt idx="298">
                  <c:v>540.58000000000004</c:v>
                </c:pt>
                <c:pt idx="299">
                  <c:v>540.58000000000004</c:v>
                </c:pt>
                <c:pt idx="300">
                  <c:v>539.61</c:v>
                </c:pt>
                <c:pt idx="301">
                  <c:v>539.52</c:v>
                </c:pt>
                <c:pt idx="302">
                  <c:v>540.47</c:v>
                </c:pt>
                <c:pt idx="303">
                  <c:v>540.53</c:v>
                </c:pt>
                <c:pt idx="304">
                  <c:v>540.53</c:v>
                </c:pt>
                <c:pt idx="305">
                  <c:v>540.53</c:v>
                </c:pt>
                <c:pt idx="306">
                  <c:v>540.53</c:v>
                </c:pt>
                <c:pt idx="307">
                  <c:v>540.54</c:v>
                </c:pt>
                <c:pt idx="308">
                  <c:v>540.52</c:v>
                </c:pt>
                <c:pt idx="309">
                  <c:v>540.30999999999995</c:v>
                </c:pt>
                <c:pt idx="310">
                  <c:v>539.46</c:v>
                </c:pt>
                <c:pt idx="311">
                  <c:v>538.79999999999995</c:v>
                </c:pt>
                <c:pt idx="312">
                  <c:v>538.79999999999995</c:v>
                </c:pt>
                <c:pt idx="313">
                  <c:v>538.79999999999995</c:v>
                </c:pt>
                <c:pt idx="314">
                  <c:v>538.73</c:v>
                </c:pt>
                <c:pt idx="315">
                  <c:v>538.51</c:v>
                </c:pt>
                <c:pt idx="316">
                  <c:v>538.54</c:v>
                </c:pt>
                <c:pt idx="317">
                  <c:v>538.4</c:v>
                </c:pt>
                <c:pt idx="318">
                  <c:v>538.35</c:v>
                </c:pt>
                <c:pt idx="319">
                  <c:v>538.35</c:v>
                </c:pt>
                <c:pt idx="320">
                  <c:v>538.35</c:v>
                </c:pt>
                <c:pt idx="321">
                  <c:v>538.37</c:v>
                </c:pt>
                <c:pt idx="322">
                  <c:v>538.37</c:v>
                </c:pt>
                <c:pt idx="323">
                  <c:v>538.38</c:v>
                </c:pt>
                <c:pt idx="324">
                  <c:v>538.38</c:v>
                </c:pt>
                <c:pt idx="325">
                  <c:v>538.36</c:v>
                </c:pt>
                <c:pt idx="326">
                  <c:v>538.36</c:v>
                </c:pt>
                <c:pt idx="327">
                  <c:v>538.36</c:v>
                </c:pt>
                <c:pt idx="328">
                  <c:v>539.08000000000004</c:v>
                </c:pt>
                <c:pt idx="329">
                  <c:v>539.12</c:v>
                </c:pt>
                <c:pt idx="330">
                  <c:v>539.01</c:v>
                </c:pt>
                <c:pt idx="331">
                  <c:v>539.01</c:v>
                </c:pt>
                <c:pt idx="332">
                  <c:v>539.01</c:v>
                </c:pt>
                <c:pt idx="333">
                  <c:v>539.01</c:v>
                </c:pt>
                <c:pt idx="334">
                  <c:v>539.01</c:v>
                </c:pt>
                <c:pt idx="335">
                  <c:v>538.61</c:v>
                </c:pt>
                <c:pt idx="336">
                  <c:v>538.5</c:v>
                </c:pt>
                <c:pt idx="337">
                  <c:v>538.49</c:v>
                </c:pt>
                <c:pt idx="338">
                  <c:v>538.42999999999995</c:v>
                </c:pt>
                <c:pt idx="339">
                  <c:v>538.22</c:v>
                </c:pt>
                <c:pt idx="340">
                  <c:v>538.22</c:v>
                </c:pt>
                <c:pt idx="341">
                  <c:v>538.22</c:v>
                </c:pt>
                <c:pt idx="342">
                  <c:v>538.11</c:v>
                </c:pt>
                <c:pt idx="343">
                  <c:v>537.85</c:v>
                </c:pt>
                <c:pt idx="344">
                  <c:v>537.48</c:v>
                </c:pt>
                <c:pt idx="345">
                  <c:v>537.38</c:v>
                </c:pt>
                <c:pt idx="346">
                  <c:v>537.28</c:v>
                </c:pt>
                <c:pt idx="347">
                  <c:v>537.28</c:v>
                </c:pt>
                <c:pt idx="348">
                  <c:v>537.28</c:v>
                </c:pt>
                <c:pt idx="349">
                  <c:v>537.42999999999995</c:v>
                </c:pt>
                <c:pt idx="350">
                  <c:v>537.84</c:v>
                </c:pt>
                <c:pt idx="351">
                  <c:v>537.76</c:v>
                </c:pt>
                <c:pt idx="352">
                  <c:v>537.80999999999995</c:v>
                </c:pt>
                <c:pt idx="353">
                  <c:v>537.75</c:v>
                </c:pt>
                <c:pt idx="354">
                  <c:v>537.75</c:v>
                </c:pt>
                <c:pt idx="355">
                  <c:v>537.75</c:v>
                </c:pt>
                <c:pt idx="356">
                  <c:v>538.02</c:v>
                </c:pt>
                <c:pt idx="357">
                  <c:v>538.11</c:v>
                </c:pt>
                <c:pt idx="358">
                  <c:v>538.11</c:v>
                </c:pt>
                <c:pt idx="359">
                  <c:v>538.16999999999996</c:v>
                </c:pt>
                <c:pt idx="360">
                  <c:v>538.16999999999996</c:v>
                </c:pt>
                <c:pt idx="361">
                  <c:v>538.16999999999996</c:v>
                </c:pt>
                <c:pt idx="362">
                  <c:v>538.16999999999996</c:v>
                </c:pt>
                <c:pt idx="363">
                  <c:v>538.16</c:v>
                </c:pt>
                <c:pt idx="364">
                  <c:v>538.16999999999996</c:v>
                </c:pt>
                <c:pt idx="365">
                  <c:v>538.13</c:v>
                </c:pt>
                <c:pt idx="366">
                  <c:v>538.09</c:v>
                </c:pt>
                <c:pt idx="367">
                  <c:v>538.53</c:v>
                </c:pt>
                <c:pt idx="368">
                  <c:v>538.53</c:v>
                </c:pt>
                <c:pt idx="369">
                  <c:v>538.53</c:v>
                </c:pt>
                <c:pt idx="370">
                  <c:v>538.47</c:v>
                </c:pt>
                <c:pt idx="371">
                  <c:v>538.52</c:v>
                </c:pt>
                <c:pt idx="372">
                  <c:v>538.54999999999995</c:v>
                </c:pt>
                <c:pt idx="373">
                  <c:v>538.52</c:v>
                </c:pt>
                <c:pt idx="374">
                  <c:v>538.55999999999995</c:v>
                </c:pt>
                <c:pt idx="375">
                  <c:v>538.55999999999995</c:v>
                </c:pt>
                <c:pt idx="376">
                  <c:v>538.55999999999995</c:v>
                </c:pt>
                <c:pt idx="377">
                  <c:v>538.54999999999995</c:v>
                </c:pt>
                <c:pt idx="378">
                  <c:v>538.54</c:v>
                </c:pt>
                <c:pt idx="379">
                  <c:v>538.54999999999995</c:v>
                </c:pt>
                <c:pt idx="380">
                  <c:v>538.54999999999995</c:v>
                </c:pt>
                <c:pt idx="381">
                  <c:v>538.54999999999995</c:v>
                </c:pt>
                <c:pt idx="382">
                  <c:v>538.54999999999995</c:v>
                </c:pt>
                <c:pt idx="383">
                  <c:v>538.54999999999995</c:v>
                </c:pt>
                <c:pt idx="384">
                  <c:v>538.58000000000004</c:v>
                </c:pt>
                <c:pt idx="385">
                  <c:v>538.55999999999995</c:v>
                </c:pt>
                <c:pt idx="386">
                  <c:v>539.65</c:v>
                </c:pt>
                <c:pt idx="387">
                  <c:v>539.99</c:v>
                </c:pt>
                <c:pt idx="388">
                  <c:v>542.46</c:v>
                </c:pt>
                <c:pt idx="389">
                  <c:v>542.46</c:v>
                </c:pt>
                <c:pt idx="390">
                  <c:v>542.46</c:v>
                </c:pt>
                <c:pt idx="391">
                  <c:v>542.45000000000005</c:v>
                </c:pt>
                <c:pt idx="392">
                  <c:v>542.38</c:v>
                </c:pt>
                <c:pt idx="393">
                  <c:v>542.34</c:v>
                </c:pt>
                <c:pt idx="394">
                  <c:v>542.32000000000005</c:v>
                </c:pt>
                <c:pt idx="395">
                  <c:v>542.28</c:v>
                </c:pt>
                <c:pt idx="396">
                  <c:v>542.28</c:v>
                </c:pt>
                <c:pt idx="397">
                  <c:v>542.28</c:v>
                </c:pt>
                <c:pt idx="398">
                  <c:v>542.28</c:v>
                </c:pt>
                <c:pt idx="399">
                  <c:v>542.30999999999995</c:v>
                </c:pt>
                <c:pt idx="400">
                  <c:v>542.30999999999995</c:v>
                </c:pt>
                <c:pt idx="401">
                  <c:v>542.22</c:v>
                </c:pt>
                <c:pt idx="402">
                  <c:v>542.20000000000005</c:v>
                </c:pt>
                <c:pt idx="403">
                  <c:v>542.20000000000005</c:v>
                </c:pt>
                <c:pt idx="404">
                  <c:v>542.20000000000005</c:v>
                </c:pt>
                <c:pt idx="405">
                  <c:v>542.19000000000005</c:v>
                </c:pt>
                <c:pt idx="406">
                  <c:v>542.20000000000005</c:v>
                </c:pt>
                <c:pt idx="407">
                  <c:v>542.24</c:v>
                </c:pt>
                <c:pt idx="408">
                  <c:v>541.74</c:v>
                </c:pt>
                <c:pt idx="409">
                  <c:v>541.64</c:v>
                </c:pt>
                <c:pt idx="410">
                  <c:v>541.64</c:v>
                </c:pt>
                <c:pt idx="411">
                  <c:v>541.64</c:v>
                </c:pt>
                <c:pt idx="412">
                  <c:v>541.14</c:v>
                </c:pt>
                <c:pt idx="413">
                  <c:v>541.05999999999995</c:v>
                </c:pt>
                <c:pt idx="414">
                  <c:v>541.09</c:v>
                </c:pt>
                <c:pt idx="415">
                  <c:v>541.11</c:v>
                </c:pt>
                <c:pt idx="416">
                  <c:v>540.91999999999996</c:v>
                </c:pt>
                <c:pt idx="417">
                  <c:v>540.91999999999996</c:v>
                </c:pt>
                <c:pt idx="418">
                  <c:v>540.91999999999996</c:v>
                </c:pt>
                <c:pt idx="419">
                  <c:v>540.97</c:v>
                </c:pt>
                <c:pt idx="420">
                  <c:v>540.82000000000005</c:v>
                </c:pt>
                <c:pt idx="421">
                  <c:v>540.87</c:v>
                </c:pt>
                <c:pt idx="422">
                  <c:v>540.86</c:v>
                </c:pt>
                <c:pt idx="423">
                  <c:v>540.73</c:v>
                </c:pt>
                <c:pt idx="424">
                  <c:v>540.73</c:v>
                </c:pt>
                <c:pt idx="425">
                  <c:v>540.73</c:v>
                </c:pt>
                <c:pt idx="426">
                  <c:v>540.71</c:v>
                </c:pt>
                <c:pt idx="427">
                  <c:v>540.61</c:v>
                </c:pt>
                <c:pt idx="428">
                  <c:v>540.63</c:v>
                </c:pt>
                <c:pt idx="429">
                  <c:v>540.65</c:v>
                </c:pt>
                <c:pt idx="430">
                  <c:v>540.62</c:v>
                </c:pt>
                <c:pt idx="431">
                  <c:v>540.62</c:v>
                </c:pt>
                <c:pt idx="432">
                  <c:v>540.62</c:v>
                </c:pt>
                <c:pt idx="433">
                  <c:v>540.67999999999995</c:v>
                </c:pt>
                <c:pt idx="434">
                  <c:v>540.69000000000005</c:v>
                </c:pt>
                <c:pt idx="435">
                  <c:v>540.69000000000005</c:v>
                </c:pt>
                <c:pt idx="436">
                  <c:v>540.74</c:v>
                </c:pt>
                <c:pt idx="437">
                  <c:v>540.73</c:v>
                </c:pt>
                <c:pt idx="438">
                  <c:v>540.73</c:v>
                </c:pt>
                <c:pt idx="439">
                  <c:v>540.73</c:v>
                </c:pt>
                <c:pt idx="440">
                  <c:v>540.72</c:v>
                </c:pt>
                <c:pt idx="441">
                  <c:v>540.71</c:v>
                </c:pt>
                <c:pt idx="442">
                  <c:v>540.66999999999996</c:v>
                </c:pt>
                <c:pt idx="443">
                  <c:v>540.70000000000005</c:v>
                </c:pt>
                <c:pt idx="444">
                  <c:v>540.71</c:v>
                </c:pt>
                <c:pt idx="445">
                  <c:v>540.71</c:v>
                </c:pt>
                <c:pt idx="446">
                  <c:v>540.71</c:v>
                </c:pt>
                <c:pt idx="447">
                  <c:v>540.72</c:v>
                </c:pt>
                <c:pt idx="448">
                  <c:v>540.79</c:v>
                </c:pt>
                <c:pt idx="449">
                  <c:v>540.79999999999995</c:v>
                </c:pt>
                <c:pt idx="450">
                  <c:v>540.79999999999995</c:v>
                </c:pt>
                <c:pt idx="451">
                  <c:v>540.79</c:v>
                </c:pt>
                <c:pt idx="452">
                  <c:v>540.79</c:v>
                </c:pt>
                <c:pt idx="453">
                  <c:v>540.79</c:v>
                </c:pt>
                <c:pt idx="454">
                  <c:v>540.75</c:v>
                </c:pt>
                <c:pt idx="455">
                  <c:v>540.73</c:v>
                </c:pt>
                <c:pt idx="456">
                  <c:v>540.71</c:v>
                </c:pt>
                <c:pt idx="457">
                  <c:v>540.78</c:v>
                </c:pt>
                <c:pt idx="458">
                  <c:v>540.80999999999995</c:v>
                </c:pt>
                <c:pt idx="459">
                  <c:v>540.80999999999995</c:v>
                </c:pt>
                <c:pt idx="460">
                  <c:v>540.80999999999995</c:v>
                </c:pt>
                <c:pt idx="461">
                  <c:v>540.84</c:v>
                </c:pt>
                <c:pt idx="462">
                  <c:v>540.85</c:v>
                </c:pt>
                <c:pt idx="463">
                  <c:v>540.88</c:v>
                </c:pt>
                <c:pt idx="464">
                  <c:v>540.85</c:v>
                </c:pt>
                <c:pt idx="465">
                  <c:v>540.30999999999995</c:v>
                </c:pt>
                <c:pt idx="466">
                  <c:v>540.30999999999995</c:v>
                </c:pt>
                <c:pt idx="467">
                  <c:v>540.30999999999995</c:v>
                </c:pt>
                <c:pt idx="468">
                  <c:v>539.97</c:v>
                </c:pt>
                <c:pt idx="469">
                  <c:v>539.87</c:v>
                </c:pt>
                <c:pt idx="470">
                  <c:v>539.82000000000005</c:v>
                </c:pt>
                <c:pt idx="471">
                  <c:v>539.79</c:v>
                </c:pt>
                <c:pt idx="472">
                  <c:v>539.76</c:v>
                </c:pt>
                <c:pt idx="473">
                  <c:v>539.76</c:v>
                </c:pt>
                <c:pt idx="474">
                  <c:v>539.76</c:v>
                </c:pt>
                <c:pt idx="475">
                  <c:v>539.75</c:v>
                </c:pt>
                <c:pt idx="476">
                  <c:v>539.79</c:v>
                </c:pt>
                <c:pt idx="477">
                  <c:v>539.83000000000004</c:v>
                </c:pt>
                <c:pt idx="478">
                  <c:v>539.87</c:v>
                </c:pt>
                <c:pt idx="479">
                  <c:v>541.46</c:v>
                </c:pt>
                <c:pt idx="480">
                  <c:v>541.46</c:v>
                </c:pt>
                <c:pt idx="481">
                  <c:v>541.46</c:v>
                </c:pt>
                <c:pt idx="482">
                  <c:v>541.5</c:v>
                </c:pt>
                <c:pt idx="483">
                  <c:v>541.74</c:v>
                </c:pt>
                <c:pt idx="484">
                  <c:v>541.91</c:v>
                </c:pt>
                <c:pt idx="485">
                  <c:v>543.54</c:v>
                </c:pt>
                <c:pt idx="486">
                  <c:v>543.97</c:v>
                </c:pt>
                <c:pt idx="487">
                  <c:v>543.97</c:v>
                </c:pt>
                <c:pt idx="488">
                  <c:v>543.97</c:v>
                </c:pt>
                <c:pt idx="489">
                  <c:v>543.99</c:v>
                </c:pt>
                <c:pt idx="490">
                  <c:v>544.02</c:v>
                </c:pt>
                <c:pt idx="491">
                  <c:v>543.84</c:v>
                </c:pt>
                <c:pt idx="492">
                  <c:v>542.4</c:v>
                </c:pt>
                <c:pt idx="493">
                  <c:v>540.51</c:v>
                </c:pt>
                <c:pt idx="494">
                  <c:v>540.51</c:v>
                </c:pt>
                <c:pt idx="495">
                  <c:v>540.51</c:v>
                </c:pt>
                <c:pt idx="496">
                  <c:v>539.98</c:v>
                </c:pt>
                <c:pt idx="497">
                  <c:v>539.98</c:v>
                </c:pt>
                <c:pt idx="498">
                  <c:v>539.83000000000004</c:v>
                </c:pt>
                <c:pt idx="499">
                  <c:v>539.78</c:v>
                </c:pt>
                <c:pt idx="500">
                  <c:v>539.88</c:v>
                </c:pt>
                <c:pt idx="501">
                  <c:v>539.88</c:v>
                </c:pt>
                <c:pt idx="502">
                  <c:v>539.88</c:v>
                </c:pt>
                <c:pt idx="503">
                  <c:v>539.89</c:v>
                </c:pt>
                <c:pt idx="504">
                  <c:v>539.82000000000005</c:v>
                </c:pt>
                <c:pt idx="505">
                  <c:v>539.80999999999995</c:v>
                </c:pt>
                <c:pt idx="506">
                  <c:v>540.09</c:v>
                </c:pt>
                <c:pt idx="507">
                  <c:v>540.21</c:v>
                </c:pt>
                <c:pt idx="508">
                  <c:v>540.21</c:v>
                </c:pt>
                <c:pt idx="509">
                  <c:v>540.21</c:v>
                </c:pt>
                <c:pt idx="510">
                  <c:v>540.21</c:v>
                </c:pt>
                <c:pt idx="511">
                  <c:v>541.04</c:v>
                </c:pt>
                <c:pt idx="512">
                  <c:v>541.27</c:v>
                </c:pt>
                <c:pt idx="513">
                  <c:v>541.33000000000004</c:v>
                </c:pt>
                <c:pt idx="514">
                  <c:v>541.29</c:v>
                </c:pt>
                <c:pt idx="515">
                  <c:v>541.29</c:v>
                </c:pt>
                <c:pt idx="516">
                  <c:v>541.29</c:v>
                </c:pt>
                <c:pt idx="517">
                  <c:v>541.29</c:v>
                </c:pt>
                <c:pt idx="518">
                  <c:v>541.29999999999995</c:v>
                </c:pt>
                <c:pt idx="519">
                  <c:v>541.4</c:v>
                </c:pt>
                <c:pt idx="520">
                  <c:v>541.36</c:v>
                </c:pt>
                <c:pt idx="521">
                  <c:v>540.76</c:v>
                </c:pt>
                <c:pt idx="522">
                  <c:v>540.76</c:v>
                </c:pt>
                <c:pt idx="523">
                  <c:v>540.76</c:v>
                </c:pt>
                <c:pt idx="524">
                  <c:v>540.76</c:v>
                </c:pt>
                <c:pt idx="525">
                  <c:v>540.49</c:v>
                </c:pt>
                <c:pt idx="526">
                  <c:v>540.54</c:v>
                </c:pt>
                <c:pt idx="527">
                  <c:v>540.53</c:v>
                </c:pt>
                <c:pt idx="528">
                  <c:v>540.46</c:v>
                </c:pt>
                <c:pt idx="529">
                  <c:v>540.46</c:v>
                </c:pt>
                <c:pt idx="530">
                  <c:v>540.46</c:v>
                </c:pt>
                <c:pt idx="531">
                  <c:v>540.42999999999995</c:v>
                </c:pt>
                <c:pt idx="532">
                  <c:v>540.52</c:v>
                </c:pt>
                <c:pt idx="533">
                  <c:v>540.54</c:v>
                </c:pt>
                <c:pt idx="534">
                  <c:v>540.57000000000005</c:v>
                </c:pt>
                <c:pt idx="535">
                  <c:v>540.6</c:v>
                </c:pt>
                <c:pt idx="536">
                  <c:v>540.6</c:v>
                </c:pt>
                <c:pt idx="537">
                  <c:v>540.6</c:v>
                </c:pt>
                <c:pt idx="538">
                  <c:v>540.58000000000004</c:v>
                </c:pt>
                <c:pt idx="539">
                  <c:v>540.54999999999995</c:v>
                </c:pt>
                <c:pt idx="540">
                  <c:v>540.38</c:v>
                </c:pt>
                <c:pt idx="541">
                  <c:v>540.4</c:v>
                </c:pt>
                <c:pt idx="542">
                  <c:v>540.42999999999995</c:v>
                </c:pt>
                <c:pt idx="543">
                  <c:v>540.42999999999995</c:v>
                </c:pt>
                <c:pt idx="544">
                  <c:v>540.42999999999995</c:v>
                </c:pt>
                <c:pt idx="545">
                  <c:v>540.41999999999996</c:v>
                </c:pt>
                <c:pt idx="546">
                  <c:v>540.41</c:v>
                </c:pt>
                <c:pt idx="547">
                  <c:v>540.41</c:v>
                </c:pt>
                <c:pt idx="548">
                  <c:v>540.37</c:v>
                </c:pt>
                <c:pt idx="549">
                  <c:v>540.37</c:v>
                </c:pt>
                <c:pt idx="550">
                  <c:v>540.37</c:v>
                </c:pt>
                <c:pt idx="551">
                  <c:v>540.37</c:v>
                </c:pt>
                <c:pt idx="552">
                  <c:v>540.41</c:v>
                </c:pt>
                <c:pt idx="553">
                  <c:v>540.4</c:v>
                </c:pt>
                <c:pt idx="554">
                  <c:v>540.47</c:v>
                </c:pt>
                <c:pt idx="555">
                  <c:v>540.46</c:v>
                </c:pt>
                <c:pt idx="556">
                  <c:v>540.44000000000005</c:v>
                </c:pt>
                <c:pt idx="557">
                  <c:v>540.44000000000005</c:v>
                </c:pt>
                <c:pt idx="558">
                  <c:v>540.44000000000005</c:v>
                </c:pt>
                <c:pt idx="559">
                  <c:v>539.46</c:v>
                </c:pt>
                <c:pt idx="560">
                  <c:v>539.04</c:v>
                </c:pt>
                <c:pt idx="561">
                  <c:v>539.04999999999995</c:v>
                </c:pt>
                <c:pt idx="562">
                  <c:v>538.94000000000005</c:v>
                </c:pt>
                <c:pt idx="563">
                  <c:v>538.96</c:v>
                </c:pt>
                <c:pt idx="564">
                  <c:v>538.96</c:v>
                </c:pt>
                <c:pt idx="565">
                  <c:v>538.96</c:v>
                </c:pt>
                <c:pt idx="566">
                  <c:v>538.94000000000005</c:v>
                </c:pt>
                <c:pt idx="567">
                  <c:v>538.98</c:v>
                </c:pt>
                <c:pt idx="568">
                  <c:v>538.95000000000005</c:v>
                </c:pt>
                <c:pt idx="569">
                  <c:v>538.86</c:v>
                </c:pt>
                <c:pt idx="570">
                  <c:v>538.71</c:v>
                </c:pt>
                <c:pt idx="571">
                  <c:v>538.71</c:v>
                </c:pt>
                <c:pt idx="572">
                  <c:v>538.71</c:v>
                </c:pt>
                <c:pt idx="573">
                  <c:v>538.67999999999995</c:v>
                </c:pt>
                <c:pt idx="574">
                  <c:v>538.74</c:v>
                </c:pt>
                <c:pt idx="575">
                  <c:v>538.73</c:v>
                </c:pt>
                <c:pt idx="576">
                  <c:v>538.77</c:v>
                </c:pt>
                <c:pt idx="577">
                  <c:v>538.51</c:v>
                </c:pt>
                <c:pt idx="578">
                  <c:v>538.51</c:v>
                </c:pt>
                <c:pt idx="579">
                  <c:v>538.51</c:v>
                </c:pt>
                <c:pt idx="580">
                  <c:v>538.47</c:v>
                </c:pt>
                <c:pt idx="581">
                  <c:v>538.71</c:v>
                </c:pt>
                <c:pt idx="582">
                  <c:v>538.70000000000005</c:v>
                </c:pt>
                <c:pt idx="583">
                  <c:v>538.70000000000005</c:v>
                </c:pt>
                <c:pt idx="584">
                  <c:v>538.71</c:v>
                </c:pt>
                <c:pt idx="585">
                  <c:v>538.71</c:v>
                </c:pt>
                <c:pt idx="586">
                  <c:v>538.71</c:v>
                </c:pt>
                <c:pt idx="587">
                  <c:v>538.70000000000005</c:v>
                </c:pt>
                <c:pt idx="588">
                  <c:v>538.69000000000005</c:v>
                </c:pt>
                <c:pt idx="589">
                  <c:v>538.70000000000005</c:v>
                </c:pt>
                <c:pt idx="590">
                  <c:v>538.80999999999995</c:v>
                </c:pt>
                <c:pt idx="591">
                  <c:v>540.87</c:v>
                </c:pt>
                <c:pt idx="592">
                  <c:v>540.87</c:v>
                </c:pt>
                <c:pt idx="593">
                  <c:v>540.87</c:v>
                </c:pt>
                <c:pt idx="594">
                  <c:v>542.6</c:v>
                </c:pt>
                <c:pt idx="595">
                  <c:v>542.88</c:v>
                </c:pt>
                <c:pt idx="596">
                  <c:v>543.04</c:v>
                </c:pt>
                <c:pt idx="597">
                  <c:v>544.29999999999995</c:v>
                </c:pt>
                <c:pt idx="598">
                  <c:v>544.29999999999995</c:v>
                </c:pt>
                <c:pt idx="599">
                  <c:v>544.29999999999995</c:v>
                </c:pt>
                <c:pt idx="600">
                  <c:v>544.29999999999995</c:v>
                </c:pt>
                <c:pt idx="601">
                  <c:v>545.04</c:v>
                </c:pt>
                <c:pt idx="602">
                  <c:v>545.17999999999995</c:v>
                </c:pt>
                <c:pt idx="603">
                  <c:v>544.87</c:v>
                </c:pt>
                <c:pt idx="604">
                  <c:v>544.87</c:v>
                </c:pt>
                <c:pt idx="605">
                  <c:v>544.87</c:v>
                </c:pt>
                <c:pt idx="606">
                  <c:v>544.87</c:v>
                </c:pt>
                <c:pt idx="607">
                  <c:v>544.87</c:v>
                </c:pt>
                <c:pt idx="608">
                  <c:v>543.79</c:v>
                </c:pt>
                <c:pt idx="609">
                  <c:v>543.39</c:v>
                </c:pt>
                <c:pt idx="610">
                  <c:v>543.41999999999996</c:v>
                </c:pt>
                <c:pt idx="611">
                  <c:v>543.36</c:v>
                </c:pt>
                <c:pt idx="612">
                  <c:v>542.6</c:v>
                </c:pt>
                <c:pt idx="613">
                  <c:v>542.6</c:v>
                </c:pt>
                <c:pt idx="614">
                  <c:v>542.6</c:v>
                </c:pt>
                <c:pt idx="615">
                  <c:v>541.92999999999995</c:v>
                </c:pt>
                <c:pt idx="616">
                  <c:v>541.33000000000004</c:v>
                </c:pt>
                <c:pt idx="617">
                  <c:v>541.33000000000004</c:v>
                </c:pt>
                <c:pt idx="618">
                  <c:v>541.29999999999995</c:v>
                </c:pt>
                <c:pt idx="619">
                  <c:v>541.34</c:v>
                </c:pt>
                <c:pt idx="620">
                  <c:v>541.34</c:v>
                </c:pt>
                <c:pt idx="621">
                  <c:v>541.34</c:v>
                </c:pt>
                <c:pt idx="622">
                  <c:v>541.29</c:v>
                </c:pt>
                <c:pt idx="623">
                  <c:v>541.54</c:v>
                </c:pt>
                <c:pt idx="624">
                  <c:v>541.55999999999995</c:v>
                </c:pt>
                <c:pt idx="625">
                  <c:v>542.13</c:v>
                </c:pt>
                <c:pt idx="626">
                  <c:v>542.44000000000005</c:v>
                </c:pt>
                <c:pt idx="627">
                  <c:v>542.44000000000005</c:v>
                </c:pt>
                <c:pt idx="628">
                  <c:v>542.44000000000005</c:v>
                </c:pt>
                <c:pt idx="629">
                  <c:v>542.49</c:v>
                </c:pt>
                <c:pt idx="630">
                  <c:v>542.78</c:v>
                </c:pt>
                <c:pt idx="631">
                  <c:v>543.26</c:v>
                </c:pt>
                <c:pt idx="632">
                  <c:v>543.91999999999996</c:v>
                </c:pt>
                <c:pt idx="633">
                  <c:v>544.57000000000005</c:v>
                </c:pt>
                <c:pt idx="634">
                  <c:v>544.57000000000005</c:v>
                </c:pt>
                <c:pt idx="635">
                  <c:v>544.57000000000005</c:v>
                </c:pt>
                <c:pt idx="636">
                  <c:v>544.65</c:v>
                </c:pt>
                <c:pt idx="637">
                  <c:v>544.82000000000005</c:v>
                </c:pt>
                <c:pt idx="638">
                  <c:v>544.83000000000004</c:v>
                </c:pt>
                <c:pt idx="639">
                  <c:v>544.83000000000004</c:v>
                </c:pt>
                <c:pt idx="640">
                  <c:v>544.74</c:v>
                </c:pt>
                <c:pt idx="641">
                  <c:v>544.74</c:v>
                </c:pt>
                <c:pt idx="642">
                  <c:v>544.74</c:v>
                </c:pt>
                <c:pt idx="643">
                  <c:v>544.53</c:v>
                </c:pt>
                <c:pt idx="644">
                  <c:v>544.20000000000005</c:v>
                </c:pt>
                <c:pt idx="645">
                  <c:v>543.95000000000005</c:v>
                </c:pt>
                <c:pt idx="646">
                  <c:v>542.98</c:v>
                </c:pt>
                <c:pt idx="647">
                  <c:v>542.12</c:v>
                </c:pt>
                <c:pt idx="648">
                  <c:v>542.12</c:v>
                </c:pt>
                <c:pt idx="649">
                  <c:v>542.12</c:v>
                </c:pt>
                <c:pt idx="650">
                  <c:v>542.04999999999995</c:v>
                </c:pt>
                <c:pt idx="651">
                  <c:v>542.01</c:v>
                </c:pt>
                <c:pt idx="652">
                  <c:v>542.16</c:v>
                </c:pt>
                <c:pt idx="653">
                  <c:v>542.04</c:v>
                </c:pt>
                <c:pt idx="654">
                  <c:v>541.82000000000005</c:v>
                </c:pt>
                <c:pt idx="655">
                  <c:v>541.82000000000005</c:v>
                </c:pt>
                <c:pt idx="656">
                  <c:v>541.82000000000005</c:v>
                </c:pt>
                <c:pt idx="657">
                  <c:v>541.75</c:v>
                </c:pt>
                <c:pt idx="658">
                  <c:v>541.77</c:v>
                </c:pt>
                <c:pt idx="659">
                  <c:v>541.80999999999995</c:v>
                </c:pt>
                <c:pt idx="660">
                  <c:v>541.82000000000005</c:v>
                </c:pt>
                <c:pt idx="661">
                  <c:v>542.20000000000005</c:v>
                </c:pt>
                <c:pt idx="662">
                  <c:v>542.20000000000005</c:v>
                </c:pt>
                <c:pt idx="663">
                  <c:v>542.20000000000005</c:v>
                </c:pt>
                <c:pt idx="664">
                  <c:v>542.22</c:v>
                </c:pt>
                <c:pt idx="665">
                  <c:v>542.25</c:v>
                </c:pt>
                <c:pt idx="666">
                  <c:v>542.24</c:v>
                </c:pt>
                <c:pt idx="667">
                  <c:v>542.05999999999995</c:v>
                </c:pt>
                <c:pt idx="668">
                  <c:v>542.09</c:v>
                </c:pt>
                <c:pt idx="669">
                  <c:v>542.09</c:v>
                </c:pt>
                <c:pt idx="670">
                  <c:v>542.09</c:v>
                </c:pt>
                <c:pt idx="671">
                  <c:v>542.04999999999995</c:v>
                </c:pt>
                <c:pt idx="672">
                  <c:v>542.02</c:v>
                </c:pt>
                <c:pt idx="673">
                  <c:v>542.03</c:v>
                </c:pt>
                <c:pt idx="674">
                  <c:v>541.70000000000005</c:v>
                </c:pt>
                <c:pt idx="675">
                  <c:v>541.66999999999996</c:v>
                </c:pt>
                <c:pt idx="676">
                  <c:v>541.66999999999996</c:v>
                </c:pt>
                <c:pt idx="677">
                  <c:v>541.66999999999996</c:v>
                </c:pt>
                <c:pt idx="678">
                  <c:v>541.57000000000005</c:v>
                </c:pt>
                <c:pt idx="679">
                  <c:v>541.57000000000005</c:v>
                </c:pt>
                <c:pt idx="680">
                  <c:v>541.54</c:v>
                </c:pt>
                <c:pt idx="681">
                  <c:v>541.57000000000005</c:v>
                </c:pt>
                <c:pt idx="682">
                  <c:v>541.44000000000005</c:v>
                </c:pt>
                <c:pt idx="683">
                  <c:v>541.44000000000005</c:v>
                </c:pt>
                <c:pt idx="684">
                  <c:v>541.44000000000005</c:v>
                </c:pt>
                <c:pt idx="685">
                  <c:v>541.42999999999995</c:v>
                </c:pt>
                <c:pt idx="686">
                  <c:v>541.45000000000005</c:v>
                </c:pt>
                <c:pt idx="687">
                  <c:v>541.45000000000005</c:v>
                </c:pt>
                <c:pt idx="688">
                  <c:v>541.45000000000005</c:v>
                </c:pt>
                <c:pt idx="689">
                  <c:v>541.45000000000005</c:v>
                </c:pt>
                <c:pt idx="690">
                  <c:v>541.45000000000005</c:v>
                </c:pt>
                <c:pt idx="691">
                  <c:v>541.45000000000005</c:v>
                </c:pt>
                <c:pt idx="692">
                  <c:v>541.36</c:v>
                </c:pt>
                <c:pt idx="693">
                  <c:v>541.59</c:v>
                </c:pt>
                <c:pt idx="694">
                  <c:v>542.23</c:v>
                </c:pt>
                <c:pt idx="695">
                  <c:v>542.16999999999996</c:v>
                </c:pt>
                <c:pt idx="696">
                  <c:v>542.23</c:v>
                </c:pt>
                <c:pt idx="697">
                  <c:v>542.23</c:v>
                </c:pt>
                <c:pt idx="698">
                  <c:v>542.23</c:v>
                </c:pt>
                <c:pt idx="699">
                  <c:v>542.44000000000005</c:v>
                </c:pt>
                <c:pt idx="700">
                  <c:v>542.80999999999995</c:v>
                </c:pt>
                <c:pt idx="701">
                  <c:v>542.79999999999995</c:v>
                </c:pt>
                <c:pt idx="702">
                  <c:v>542.76</c:v>
                </c:pt>
                <c:pt idx="703">
                  <c:v>542.72</c:v>
                </c:pt>
                <c:pt idx="704">
                  <c:v>542.72</c:v>
                </c:pt>
                <c:pt idx="705">
                  <c:v>542.72</c:v>
                </c:pt>
                <c:pt idx="706">
                  <c:v>542.72</c:v>
                </c:pt>
                <c:pt idx="707">
                  <c:v>542.54999999999995</c:v>
                </c:pt>
                <c:pt idx="708">
                  <c:v>542.1</c:v>
                </c:pt>
                <c:pt idx="709">
                  <c:v>541.79</c:v>
                </c:pt>
                <c:pt idx="710">
                  <c:v>541.62</c:v>
                </c:pt>
                <c:pt idx="711">
                  <c:v>541.62</c:v>
                </c:pt>
                <c:pt idx="712">
                  <c:v>541.62</c:v>
                </c:pt>
                <c:pt idx="713">
                  <c:v>541.63</c:v>
                </c:pt>
                <c:pt idx="714">
                  <c:v>541.83000000000004</c:v>
                </c:pt>
                <c:pt idx="715">
                  <c:v>541.87</c:v>
                </c:pt>
                <c:pt idx="716">
                  <c:v>541.86</c:v>
                </c:pt>
                <c:pt idx="717">
                  <c:v>541.83000000000004</c:v>
                </c:pt>
                <c:pt idx="718">
                  <c:v>541.83000000000004</c:v>
                </c:pt>
                <c:pt idx="719">
                  <c:v>541.83000000000004</c:v>
                </c:pt>
                <c:pt idx="720">
                  <c:v>541.83000000000004</c:v>
                </c:pt>
                <c:pt idx="721">
                  <c:v>542.65</c:v>
                </c:pt>
                <c:pt idx="722">
                  <c:v>543.48</c:v>
                </c:pt>
                <c:pt idx="723">
                  <c:v>543.62</c:v>
                </c:pt>
                <c:pt idx="724">
                  <c:v>544.03</c:v>
                </c:pt>
                <c:pt idx="725">
                  <c:v>544.03</c:v>
                </c:pt>
                <c:pt idx="726">
                  <c:v>544.03</c:v>
                </c:pt>
                <c:pt idx="727">
                  <c:v>543.95000000000005</c:v>
                </c:pt>
                <c:pt idx="728">
                  <c:v>543.73</c:v>
                </c:pt>
                <c:pt idx="729">
                  <c:v>543.71</c:v>
                </c:pt>
                <c:pt idx="730">
                  <c:v>543.69000000000005</c:v>
                </c:pt>
                <c:pt idx="731">
                  <c:v>543.65</c:v>
                </c:pt>
                <c:pt idx="732">
                  <c:v>543.65</c:v>
                </c:pt>
                <c:pt idx="733">
                  <c:v>543.65</c:v>
                </c:pt>
                <c:pt idx="734">
                  <c:v>543.61</c:v>
                </c:pt>
                <c:pt idx="735">
                  <c:v>543.65</c:v>
                </c:pt>
                <c:pt idx="736">
                  <c:v>543.48</c:v>
                </c:pt>
                <c:pt idx="737">
                  <c:v>543.29999999999995</c:v>
                </c:pt>
                <c:pt idx="738">
                  <c:v>543.34</c:v>
                </c:pt>
                <c:pt idx="739">
                  <c:v>543.34</c:v>
                </c:pt>
                <c:pt idx="740">
                  <c:v>543.34</c:v>
                </c:pt>
                <c:pt idx="741">
                  <c:v>543.21</c:v>
                </c:pt>
                <c:pt idx="742">
                  <c:v>543.38</c:v>
                </c:pt>
                <c:pt idx="743">
                  <c:v>543.64</c:v>
                </c:pt>
                <c:pt idx="744">
                  <c:v>543.63</c:v>
                </c:pt>
                <c:pt idx="745">
                  <c:v>543.65</c:v>
                </c:pt>
                <c:pt idx="746">
                  <c:v>543.65</c:v>
                </c:pt>
                <c:pt idx="747">
                  <c:v>543.65</c:v>
                </c:pt>
                <c:pt idx="748">
                  <c:v>543.86</c:v>
                </c:pt>
                <c:pt idx="749">
                  <c:v>544.39</c:v>
                </c:pt>
                <c:pt idx="750">
                  <c:v>544.6</c:v>
                </c:pt>
                <c:pt idx="751">
                  <c:v>544.36</c:v>
                </c:pt>
                <c:pt idx="752">
                  <c:v>544.16999999999996</c:v>
                </c:pt>
                <c:pt idx="753">
                  <c:v>544.16999999999996</c:v>
                </c:pt>
                <c:pt idx="754">
                  <c:v>544.16999999999996</c:v>
                </c:pt>
                <c:pt idx="755">
                  <c:v>544.26</c:v>
                </c:pt>
                <c:pt idx="756">
                  <c:v>544.5</c:v>
                </c:pt>
                <c:pt idx="757">
                  <c:v>544.71</c:v>
                </c:pt>
                <c:pt idx="758">
                  <c:v>544.99</c:v>
                </c:pt>
                <c:pt idx="759">
                  <c:v>546.80999999999995</c:v>
                </c:pt>
                <c:pt idx="760">
                  <c:v>546.80999999999995</c:v>
                </c:pt>
                <c:pt idx="761">
                  <c:v>546.80999999999995</c:v>
                </c:pt>
                <c:pt idx="762">
                  <c:v>547.41999999999996</c:v>
                </c:pt>
                <c:pt idx="763">
                  <c:v>548.09</c:v>
                </c:pt>
                <c:pt idx="764">
                  <c:v>548.12</c:v>
                </c:pt>
                <c:pt idx="765">
                  <c:v>548.88</c:v>
                </c:pt>
                <c:pt idx="766">
                  <c:v>549.04</c:v>
                </c:pt>
                <c:pt idx="767">
                  <c:v>549.04</c:v>
                </c:pt>
                <c:pt idx="768">
                  <c:v>549.04</c:v>
                </c:pt>
                <c:pt idx="769">
                  <c:v>548.83000000000004</c:v>
                </c:pt>
                <c:pt idx="770">
                  <c:v>548.77</c:v>
                </c:pt>
                <c:pt idx="771">
                  <c:v>548.79</c:v>
                </c:pt>
                <c:pt idx="772">
                  <c:v>548.76</c:v>
                </c:pt>
                <c:pt idx="773">
                  <c:v>549.74</c:v>
                </c:pt>
                <c:pt idx="774">
                  <c:v>549.74</c:v>
                </c:pt>
                <c:pt idx="775">
                  <c:v>549.74</c:v>
                </c:pt>
                <c:pt idx="776">
                  <c:v>552.54</c:v>
                </c:pt>
                <c:pt idx="777">
                  <c:v>552.66</c:v>
                </c:pt>
                <c:pt idx="778">
                  <c:v>552.75</c:v>
                </c:pt>
                <c:pt idx="779">
                  <c:v>553.08000000000004</c:v>
                </c:pt>
                <c:pt idx="780">
                  <c:v>552.9</c:v>
                </c:pt>
                <c:pt idx="781">
                  <c:v>552.9</c:v>
                </c:pt>
                <c:pt idx="782">
                  <c:v>552.9</c:v>
                </c:pt>
                <c:pt idx="783">
                  <c:v>552.92999999999995</c:v>
                </c:pt>
                <c:pt idx="784">
                  <c:v>554.11</c:v>
                </c:pt>
                <c:pt idx="785">
                  <c:v>554.20000000000005</c:v>
                </c:pt>
                <c:pt idx="786">
                  <c:v>554.14</c:v>
                </c:pt>
                <c:pt idx="787">
                  <c:v>554.11</c:v>
                </c:pt>
                <c:pt idx="788">
                  <c:v>554.11</c:v>
                </c:pt>
                <c:pt idx="789">
                  <c:v>554.11</c:v>
                </c:pt>
                <c:pt idx="790">
                  <c:v>554.1</c:v>
                </c:pt>
                <c:pt idx="791">
                  <c:v>554.69000000000005</c:v>
                </c:pt>
                <c:pt idx="792">
                  <c:v>554.84</c:v>
                </c:pt>
                <c:pt idx="793">
                  <c:v>554.88</c:v>
                </c:pt>
                <c:pt idx="794">
                  <c:v>555.16</c:v>
                </c:pt>
                <c:pt idx="795">
                  <c:v>555.16</c:v>
                </c:pt>
                <c:pt idx="796">
                  <c:v>555.16</c:v>
                </c:pt>
                <c:pt idx="797">
                  <c:v>555.16</c:v>
                </c:pt>
                <c:pt idx="798">
                  <c:v>555.16999999999996</c:v>
                </c:pt>
                <c:pt idx="799">
                  <c:v>554.74</c:v>
                </c:pt>
                <c:pt idx="800">
                  <c:v>554.16</c:v>
                </c:pt>
                <c:pt idx="801">
                  <c:v>554.04</c:v>
                </c:pt>
                <c:pt idx="802">
                  <c:v>554.04</c:v>
                </c:pt>
                <c:pt idx="803">
                  <c:v>554.04</c:v>
                </c:pt>
                <c:pt idx="804">
                  <c:v>554.02</c:v>
                </c:pt>
                <c:pt idx="805">
                  <c:v>554.03</c:v>
                </c:pt>
                <c:pt idx="806">
                  <c:v>554.03</c:v>
                </c:pt>
                <c:pt idx="807">
                  <c:v>554.12</c:v>
                </c:pt>
                <c:pt idx="808">
                  <c:v>554.29999999999995</c:v>
                </c:pt>
                <c:pt idx="809">
                  <c:v>554.29999999999995</c:v>
                </c:pt>
                <c:pt idx="810">
                  <c:v>554.29999999999995</c:v>
                </c:pt>
                <c:pt idx="811">
                  <c:v>554.29999999999995</c:v>
                </c:pt>
                <c:pt idx="812">
                  <c:v>554.16</c:v>
                </c:pt>
                <c:pt idx="813">
                  <c:v>554.16</c:v>
                </c:pt>
                <c:pt idx="814">
                  <c:v>555.6</c:v>
                </c:pt>
                <c:pt idx="815">
                  <c:v>556.16</c:v>
                </c:pt>
                <c:pt idx="816">
                  <c:v>556.16</c:v>
                </c:pt>
                <c:pt idx="817">
                  <c:v>556.16</c:v>
                </c:pt>
                <c:pt idx="818">
                  <c:v>555.91</c:v>
                </c:pt>
                <c:pt idx="819">
                  <c:v>555.91</c:v>
                </c:pt>
                <c:pt idx="820">
                  <c:v>555.87</c:v>
                </c:pt>
                <c:pt idx="821">
                  <c:v>556.02</c:v>
                </c:pt>
                <c:pt idx="822">
                  <c:v>556.03</c:v>
                </c:pt>
                <c:pt idx="823">
                  <c:v>556.03</c:v>
                </c:pt>
                <c:pt idx="824">
                  <c:v>556.03</c:v>
                </c:pt>
                <c:pt idx="825">
                  <c:v>555.92999999999995</c:v>
                </c:pt>
                <c:pt idx="826">
                  <c:v>556.33000000000004</c:v>
                </c:pt>
                <c:pt idx="827">
                  <c:v>556.30999999999995</c:v>
                </c:pt>
                <c:pt idx="828">
                  <c:v>556.41</c:v>
                </c:pt>
                <c:pt idx="829">
                  <c:v>556.17999999999995</c:v>
                </c:pt>
                <c:pt idx="830">
                  <c:v>556.17999999999995</c:v>
                </c:pt>
                <c:pt idx="831">
                  <c:v>556.17999999999995</c:v>
                </c:pt>
                <c:pt idx="832">
                  <c:v>556.17999999999995</c:v>
                </c:pt>
                <c:pt idx="833">
                  <c:v>556.53</c:v>
                </c:pt>
                <c:pt idx="834">
                  <c:v>556.57000000000005</c:v>
                </c:pt>
                <c:pt idx="835">
                  <c:v>557.34</c:v>
                </c:pt>
                <c:pt idx="836">
                  <c:v>557.79999999999995</c:v>
                </c:pt>
                <c:pt idx="837">
                  <c:v>557.79999999999995</c:v>
                </c:pt>
                <c:pt idx="838">
                  <c:v>557.79999999999995</c:v>
                </c:pt>
                <c:pt idx="839">
                  <c:v>557.65</c:v>
                </c:pt>
                <c:pt idx="840">
                  <c:v>557.63</c:v>
                </c:pt>
                <c:pt idx="841">
                  <c:v>557.62</c:v>
                </c:pt>
                <c:pt idx="842">
                  <c:v>558.69000000000005</c:v>
                </c:pt>
                <c:pt idx="843">
                  <c:v>558.77</c:v>
                </c:pt>
                <c:pt idx="844">
                  <c:v>558.77</c:v>
                </c:pt>
                <c:pt idx="845">
                  <c:v>558.77</c:v>
                </c:pt>
                <c:pt idx="846">
                  <c:v>558.63</c:v>
                </c:pt>
                <c:pt idx="847">
                  <c:v>558.64</c:v>
                </c:pt>
                <c:pt idx="848">
                  <c:v>558.63</c:v>
                </c:pt>
                <c:pt idx="849">
                  <c:v>558.6</c:v>
                </c:pt>
                <c:pt idx="850">
                  <c:v>558.6</c:v>
                </c:pt>
                <c:pt idx="851">
                  <c:v>558.6</c:v>
                </c:pt>
                <c:pt idx="852">
                  <c:v>558.6</c:v>
                </c:pt>
                <c:pt idx="853">
                  <c:v>558.61</c:v>
                </c:pt>
                <c:pt idx="854">
                  <c:v>558.59</c:v>
                </c:pt>
                <c:pt idx="855">
                  <c:v>558.83000000000004</c:v>
                </c:pt>
                <c:pt idx="856">
                  <c:v>558.96</c:v>
                </c:pt>
                <c:pt idx="857">
                  <c:v>558.99</c:v>
                </c:pt>
                <c:pt idx="858">
                  <c:v>558.99</c:v>
                </c:pt>
                <c:pt idx="859">
                  <c:v>558.99</c:v>
                </c:pt>
                <c:pt idx="860">
                  <c:v>559.1</c:v>
                </c:pt>
                <c:pt idx="861">
                  <c:v>558.78</c:v>
                </c:pt>
                <c:pt idx="862">
                  <c:v>558.08000000000004</c:v>
                </c:pt>
                <c:pt idx="863">
                  <c:v>558.08000000000004</c:v>
                </c:pt>
                <c:pt idx="864">
                  <c:v>557.76</c:v>
                </c:pt>
                <c:pt idx="865">
                  <c:v>557.76</c:v>
                </c:pt>
                <c:pt idx="866">
                  <c:v>557.76</c:v>
                </c:pt>
                <c:pt idx="867">
                  <c:v>557.69000000000005</c:v>
                </c:pt>
                <c:pt idx="868">
                  <c:v>557.77</c:v>
                </c:pt>
                <c:pt idx="869">
                  <c:v>557.91999999999996</c:v>
                </c:pt>
                <c:pt idx="870">
                  <c:v>558.55999999999995</c:v>
                </c:pt>
                <c:pt idx="871">
                  <c:v>558.59</c:v>
                </c:pt>
                <c:pt idx="872">
                  <c:v>558.59</c:v>
                </c:pt>
                <c:pt idx="873">
                  <c:v>558.59</c:v>
                </c:pt>
                <c:pt idx="874">
                  <c:v>558.62</c:v>
                </c:pt>
                <c:pt idx="875">
                  <c:v>558.63</c:v>
                </c:pt>
                <c:pt idx="876">
                  <c:v>558.61</c:v>
                </c:pt>
                <c:pt idx="877">
                  <c:v>558.79999999999995</c:v>
                </c:pt>
                <c:pt idx="878">
                  <c:v>558.86</c:v>
                </c:pt>
                <c:pt idx="879">
                  <c:v>558.86</c:v>
                </c:pt>
                <c:pt idx="880">
                  <c:v>558.86</c:v>
                </c:pt>
                <c:pt idx="881">
                  <c:v>558.79999999999995</c:v>
                </c:pt>
                <c:pt idx="882">
                  <c:v>559.41</c:v>
                </c:pt>
                <c:pt idx="883">
                  <c:v>559.78</c:v>
                </c:pt>
                <c:pt idx="884">
                  <c:v>559.76</c:v>
                </c:pt>
                <c:pt idx="885">
                  <c:v>559.79999999999995</c:v>
                </c:pt>
                <c:pt idx="886">
                  <c:v>559.79999999999995</c:v>
                </c:pt>
                <c:pt idx="887">
                  <c:v>559.79999999999995</c:v>
                </c:pt>
                <c:pt idx="888">
                  <c:v>559.76</c:v>
                </c:pt>
                <c:pt idx="889">
                  <c:v>559.79</c:v>
                </c:pt>
                <c:pt idx="890">
                  <c:v>559.79999999999995</c:v>
                </c:pt>
                <c:pt idx="891">
                  <c:v>559.82000000000005</c:v>
                </c:pt>
                <c:pt idx="892">
                  <c:v>559.82000000000005</c:v>
                </c:pt>
                <c:pt idx="893">
                  <c:v>559.82000000000005</c:v>
                </c:pt>
                <c:pt idx="894">
                  <c:v>559.82000000000005</c:v>
                </c:pt>
                <c:pt idx="895">
                  <c:v>559.82000000000005</c:v>
                </c:pt>
                <c:pt idx="896">
                  <c:v>559.82000000000005</c:v>
                </c:pt>
                <c:pt idx="897">
                  <c:v>559.84</c:v>
                </c:pt>
                <c:pt idx="898">
                  <c:v>559.83000000000004</c:v>
                </c:pt>
                <c:pt idx="899">
                  <c:v>559.82000000000005</c:v>
                </c:pt>
                <c:pt idx="900">
                  <c:v>559.82000000000005</c:v>
                </c:pt>
                <c:pt idx="901">
                  <c:v>559.82000000000005</c:v>
                </c:pt>
                <c:pt idx="902">
                  <c:v>559.80999999999995</c:v>
                </c:pt>
                <c:pt idx="903">
                  <c:v>559.98</c:v>
                </c:pt>
                <c:pt idx="904">
                  <c:v>559.99</c:v>
                </c:pt>
                <c:pt idx="905">
                  <c:v>560.16999999999996</c:v>
                </c:pt>
                <c:pt idx="906">
                  <c:v>560.17999999999995</c:v>
                </c:pt>
                <c:pt idx="907">
                  <c:v>560.17999999999995</c:v>
                </c:pt>
                <c:pt idx="908">
                  <c:v>560.17999999999995</c:v>
                </c:pt>
                <c:pt idx="909">
                  <c:v>560.12</c:v>
                </c:pt>
                <c:pt idx="910">
                  <c:v>560.12</c:v>
                </c:pt>
                <c:pt idx="911">
                  <c:v>560.29999999999995</c:v>
                </c:pt>
                <c:pt idx="912">
                  <c:v>560.42999999999995</c:v>
                </c:pt>
                <c:pt idx="913">
                  <c:v>561.04</c:v>
                </c:pt>
                <c:pt idx="914">
                  <c:v>561.04</c:v>
                </c:pt>
                <c:pt idx="915">
                  <c:v>561.04</c:v>
                </c:pt>
                <c:pt idx="916">
                  <c:v>561.27</c:v>
                </c:pt>
                <c:pt idx="917">
                  <c:v>561.32000000000005</c:v>
                </c:pt>
                <c:pt idx="918">
                  <c:v>561.64</c:v>
                </c:pt>
                <c:pt idx="919">
                  <c:v>561.98</c:v>
                </c:pt>
                <c:pt idx="920">
                  <c:v>561.80999999999995</c:v>
                </c:pt>
                <c:pt idx="921">
                  <c:v>561.80999999999995</c:v>
                </c:pt>
                <c:pt idx="922">
                  <c:v>561.80999999999995</c:v>
                </c:pt>
                <c:pt idx="923">
                  <c:v>561.79</c:v>
                </c:pt>
                <c:pt idx="924">
                  <c:v>561.79999999999995</c:v>
                </c:pt>
                <c:pt idx="925">
                  <c:v>561.79</c:v>
                </c:pt>
                <c:pt idx="926">
                  <c:v>561.35</c:v>
                </c:pt>
                <c:pt idx="927">
                  <c:v>560.74</c:v>
                </c:pt>
                <c:pt idx="928">
                  <c:v>560.74</c:v>
                </c:pt>
                <c:pt idx="929">
                  <c:v>560.74</c:v>
                </c:pt>
                <c:pt idx="930">
                  <c:v>559.99</c:v>
                </c:pt>
                <c:pt idx="931">
                  <c:v>559.95000000000005</c:v>
                </c:pt>
                <c:pt idx="932">
                  <c:v>559.9</c:v>
                </c:pt>
                <c:pt idx="933">
                  <c:v>559.72</c:v>
                </c:pt>
                <c:pt idx="934">
                  <c:v>559.53</c:v>
                </c:pt>
                <c:pt idx="935">
                  <c:v>559.53</c:v>
                </c:pt>
                <c:pt idx="936">
                  <c:v>559.53</c:v>
                </c:pt>
                <c:pt idx="937">
                  <c:v>559.15</c:v>
                </c:pt>
                <c:pt idx="938">
                  <c:v>558.4</c:v>
                </c:pt>
                <c:pt idx="939">
                  <c:v>557.95000000000005</c:v>
                </c:pt>
                <c:pt idx="940">
                  <c:v>557.88</c:v>
                </c:pt>
                <c:pt idx="941">
                  <c:v>557.75</c:v>
                </c:pt>
                <c:pt idx="942">
                  <c:v>557.75</c:v>
                </c:pt>
                <c:pt idx="943">
                  <c:v>557.75</c:v>
                </c:pt>
                <c:pt idx="944">
                  <c:v>557.77</c:v>
                </c:pt>
                <c:pt idx="945">
                  <c:v>557.72</c:v>
                </c:pt>
                <c:pt idx="946">
                  <c:v>557.64</c:v>
                </c:pt>
                <c:pt idx="947">
                  <c:v>557.61</c:v>
                </c:pt>
                <c:pt idx="948">
                  <c:v>557.6</c:v>
                </c:pt>
                <c:pt idx="949">
                  <c:v>557.6</c:v>
                </c:pt>
                <c:pt idx="950">
                  <c:v>557.6</c:v>
                </c:pt>
                <c:pt idx="951">
                  <c:v>557.61</c:v>
                </c:pt>
                <c:pt idx="952">
                  <c:v>557.64</c:v>
                </c:pt>
                <c:pt idx="953">
                  <c:v>557.62</c:v>
                </c:pt>
                <c:pt idx="954">
                  <c:v>557.63</c:v>
                </c:pt>
                <c:pt idx="955">
                  <c:v>557.64</c:v>
                </c:pt>
                <c:pt idx="956">
                  <c:v>557.64</c:v>
                </c:pt>
                <c:pt idx="957">
                  <c:v>557.64</c:v>
                </c:pt>
                <c:pt idx="958">
                  <c:v>557.96</c:v>
                </c:pt>
                <c:pt idx="959">
                  <c:v>559.02</c:v>
                </c:pt>
                <c:pt idx="960">
                  <c:v>561.04</c:v>
                </c:pt>
                <c:pt idx="961">
                  <c:v>561.79999999999995</c:v>
                </c:pt>
                <c:pt idx="962">
                  <c:v>560.77</c:v>
                </c:pt>
                <c:pt idx="963">
                  <c:v>560.77</c:v>
                </c:pt>
                <c:pt idx="964">
                  <c:v>560.77</c:v>
                </c:pt>
                <c:pt idx="965">
                  <c:v>560.84</c:v>
                </c:pt>
                <c:pt idx="966">
                  <c:v>561.08000000000004</c:v>
                </c:pt>
                <c:pt idx="967">
                  <c:v>561.09</c:v>
                </c:pt>
                <c:pt idx="968">
                  <c:v>561.1</c:v>
                </c:pt>
                <c:pt idx="969">
                  <c:v>561.1</c:v>
                </c:pt>
                <c:pt idx="970">
                  <c:v>561.1</c:v>
                </c:pt>
                <c:pt idx="971">
                  <c:v>561.1</c:v>
                </c:pt>
                <c:pt idx="972">
                  <c:v>561.1</c:v>
                </c:pt>
                <c:pt idx="973">
                  <c:v>561.09</c:v>
                </c:pt>
                <c:pt idx="974">
                  <c:v>561.6</c:v>
                </c:pt>
                <c:pt idx="975">
                  <c:v>561.87</c:v>
                </c:pt>
                <c:pt idx="976">
                  <c:v>561.98</c:v>
                </c:pt>
                <c:pt idx="977">
                  <c:v>561.98</c:v>
                </c:pt>
                <c:pt idx="978">
                  <c:v>561.98</c:v>
                </c:pt>
                <c:pt idx="979">
                  <c:v>561.95000000000005</c:v>
                </c:pt>
                <c:pt idx="980">
                  <c:v>561.94000000000005</c:v>
                </c:pt>
                <c:pt idx="981">
                  <c:v>561.76</c:v>
                </c:pt>
                <c:pt idx="982">
                  <c:v>561.19000000000005</c:v>
                </c:pt>
                <c:pt idx="983">
                  <c:v>560.76</c:v>
                </c:pt>
                <c:pt idx="984">
                  <c:v>560.76</c:v>
                </c:pt>
                <c:pt idx="985">
                  <c:v>560.76</c:v>
                </c:pt>
                <c:pt idx="986">
                  <c:v>560.62</c:v>
                </c:pt>
                <c:pt idx="987">
                  <c:v>560.62</c:v>
                </c:pt>
                <c:pt idx="988">
                  <c:v>560.6</c:v>
                </c:pt>
                <c:pt idx="989">
                  <c:v>560.59</c:v>
                </c:pt>
                <c:pt idx="990">
                  <c:v>560.59</c:v>
                </c:pt>
                <c:pt idx="991">
                  <c:v>560.59</c:v>
                </c:pt>
                <c:pt idx="992">
                  <c:v>560.59</c:v>
                </c:pt>
                <c:pt idx="993">
                  <c:v>560.61</c:v>
                </c:pt>
                <c:pt idx="994">
                  <c:v>560.66</c:v>
                </c:pt>
                <c:pt idx="995">
                  <c:v>560.62</c:v>
                </c:pt>
                <c:pt idx="996">
                  <c:v>560.96</c:v>
                </c:pt>
                <c:pt idx="997">
                  <c:v>561.38</c:v>
                </c:pt>
                <c:pt idx="998">
                  <c:v>561.38</c:v>
                </c:pt>
                <c:pt idx="999">
                  <c:v>561.38</c:v>
                </c:pt>
                <c:pt idx="1000">
                  <c:v>561.41999999999996</c:v>
                </c:pt>
                <c:pt idx="1001">
                  <c:v>562.70000000000005</c:v>
                </c:pt>
                <c:pt idx="1002">
                  <c:v>562.77</c:v>
                </c:pt>
                <c:pt idx="1003">
                  <c:v>563.62</c:v>
                </c:pt>
                <c:pt idx="1004">
                  <c:v>564.19000000000005</c:v>
                </c:pt>
                <c:pt idx="1005">
                  <c:v>564.19000000000005</c:v>
                </c:pt>
                <c:pt idx="1006">
                  <c:v>564.19000000000005</c:v>
                </c:pt>
                <c:pt idx="1007">
                  <c:v>564.53</c:v>
                </c:pt>
                <c:pt idx="1008">
                  <c:v>565.82000000000005</c:v>
                </c:pt>
                <c:pt idx="1009">
                  <c:v>566.30999999999995</c:v>
                </c:pt>
                <c:pt idx="1010">
                  <c:v>566.38</c:v>
                </c:pt>
                <c:pt idx="1011">
                  <c:v>566.16</c:v>
                </c:pt>
                <c:pt idx="1012">
                  <c:v>566.16</c:v>
                </c:pt>
                <c:pt idx="1013">
                  <c:v>566.16</c:v>
                </c:pt>
                <c:pt idx="1014">
                  <c:v>566.77</c:v>
                </c:pt>
                <c:pt idx="1015">
                  <c:v>566.9</c:v>
                </c:pt>
                <c:pt idx="1016">
                  <c:v>567.49</c:v>
                </c:pt>
                <c:pt idx="1017">
                  <c:v>568.78</c:v>
                </c:pt>
                <c:pt idx="1018">
                  <c:v>568.91999999999996</c:v>
                </c:pt>
                <c:pt idx="1019">
                  <c:v>568.91999999999996</c:v>
                </c:pt>
                <c:pt idx="1020">
                  <c:v>568.91999999999996</c:v>
                </c:pt>
                <c:pt idx="1021">
                  <c:v>568.92999999999995</c:v>
                </c:pt>
                <c:pt idx="1022">
                  <c:v>568.9</c:v>
                </c:pt>
                <c:pt idx="1023">
                  <c:v>568.87</c:v>
                </c:pt>
                <c:pt idx="1024">
                  <c:v>568.77</c:v>
                </c:pt>
                <c:pt idx="1025">
                  <c:v>568.37</c:v>
                </c:pt>
                <c:pt idx="1026">
                  <c:v>568.37</c:v>
                </c:pt>
                <c:pt idx="1027">
                  <c:v>568.37</c:v>
                </c:pt>
                <c:pt idx="1028">
                  <c:v>568.16</c:v>
                </c:pt>
                <c:pt idx="1030">
                  <c:v>567.96</c:v>
                </c:pt>
                <c:pt idx="1031">
                  <c:v>567.29</c:v>
                </c:pt>
                <c:pt idx="1032">
                  <c:v>567.26</c:v>
                </c:pt>
                <c:pt idx="1033">
                  <c:v>567.27</c:v>
                </c:pt>
                <c:pt idx="1034">
                  <c:v>567.27</c:v>
                </c:pt>
                <c:pt idx="1035">
                  <c:v>567.27</c:v>
                </c:pt>
                <c:pt idx="1036">
                  <c:v>567.4</c:v>
                </c:pt>
                <c:pt idx="1037">
                  <c:v>567.44000000000005</c:v>
                </c:pt>
                <c:pt idx="1038">
                  <c:v>567.98</c:v>
                </c:pt>
                <c:pt idx="1039">
                  <c:v>568.09</c:v>
                </c:pt>
                <c:pt idx="1040">
                  <c:v>567.83000000000004</c:v>
                </c:pt>
                <c:pt idx="1041">
                  <c:v>567.83000000000004</c:v>
                </c:pt>
                <c:pt idx="1042">
                  <c:v>567.83000000000004</c:v>
                </c:pt>
                <c:pt idx="1043">
                  <c:v>567.72</c:v>
                </c:pt>
                <c:pt idx="1044">
                  <c:v>567.21</c:v>
                </c:pt>
                <c:pt idx="1045">
                  <c:v>566.16999999999996</c:v>
                </c:pt>
                <c:pt idx="1046">
                  <c:v>565.53</c:v>
                </c:pt>
                <c:pt idx="1047">
                  <c:v>564.42999999999995</c:v>
                </c:pt>
                <c:pt idx="1048">
                  <c:v>564.42999999999995</c:v>
                </c:pt>
                <c:pt idx="1049">
                  <c:v>564.42999999999995</c:v>
                </c:pt>
                <c:pt idx="1050">
                  <c:v>564.07000000000005</c:v>
                </c:pt>
                <c:pt idx="1051">
                  <c:v>564.04</c:v>
                </c:pt>
                <c:pt idx="1052">
                  <c:v>564.29999999999995</c:v>
                </c:pt>
                <c:pt idx="1053">
                  <c:v>564.85</c:v>
                </c:pt>
                <c:pt idx="1054">
                  <c:v>564.89</c:v>
                </c:pt>
                <c:pt idx="1055">
                  <c:v>564.89</c:v>
                </c:pt>
                <c:pt idx="1056">
                  <c:v>564.89</c:v>
                </c:pt>
                <c:pt idx="1057">
                  <c:v>565.11</c:v>
                </c:pt>
                <c:pt idx="1058">
                  <c:v>565.41</c:v>
                </c:pt>
                <c:pt idx="1059">
                  <c:v>566.11</c:v>
                </c:pt>
                <c:pt idx="1060">
                  <c:v>567.34</c:v>
                </c:pt>
                <c:pt idx="1061">
                  <c:v>567.36</c:v>
                </c:pt>
                <c:pt idx="1062">
                  <c:v>567.36</c:v>
                </c:pt>
                <c:pt idx="1063">
                  <c:v>567.36</c:v>
                </c:pt>
                <c:pt idx="1064">
                  <c:v>567.62</c:v>
                </c:pt>
                <c:pt idx="1065">
                  <c:v>568.13</c:v>
                </c:pt>
                <c:pt idx="1066">
                  <c:v>568.79</c:v>
                </c:pt>
                <c:pt idx="1067">
                  <c:v>568.99</c:v>
                </c:pt>
                <c:pt idx="1068">
                  <c:v>569.13</c:v>
                </c:pt>
                <c:pt idx="1069">
                  <c:v>569.13</c:v>
                </c:pt>
                <c:pt idx="1070">
                  <c:v>569.13</c:v>
                </c:pt>
                <c:pt idx="1071">
                  <c:v>569.28</c:v>
                </c:pt>
                <c:pt idx="1072">
                  <c:v>569.28</c:v>
                </c:pt>
                <c:pt idx="1073">
                  <c:v>568.20000000000005</c:v>
                </c:pt>
                <c:pt idx="1074">
                  <c:v>568.20000000000005</c:v>
                </c:pt>
                <c:pt idx="1075">
                  <c:v>568.20000000000005</c:v>
                </c:pt>
                <c:pt idx="1076">
                  <c:v>568.20000000000005</c:v>
                </c:pt>
                <c:pt idx="1077">
                  <c:v>568.20000000000005</c:v>
                </c:pt>
                <c:pt idx="1078">
                  <c:v>567.70000000000005</c:v>
                </c:pt>
                <c:pt idx="1079">
                  <c:v>567.62</c:v>
                </c:pt>
                <c:pt idx="1080">
                  <c:v>567.66999999999996</c:v>
                </c:pt>
                <c:pt idx="1081">
                  <c:v>567.66999999999996</c:v>
                </c:pt>
                <c:pt idx="1082">
                  <c:v>567.71</c:v>
                </c:pt>
                <c:pt idx="1083">
                  <c:v>567.71</c:v>
                </c:pt>
                <c:pt idx="1084">
                  <c:v>567.71</c:v>
                </c:pt>
                <c:pt idx="1085">
                  <c:v>567.88</c:v>
                </c:pt>
                <c:pt idx="1086">
                  <c:v>568.5</c:v>
                </c:pt>
                <c:pt idx="1087">
                  <c:v>569.55999999999995</c:v>
                </c:pt>
                <c:pt idx="1088">
                  <c:v>570.62</c:v>
                </c:pt>
                <c:pt idx="1089">
                  <c:v>570.72</c:v>
                </c:pt>
                <c:pt idx="1090">
                  <c:v>570.72</c:v>
                </c:pt>
                <c:pt idx="1091">
                  <c:v>570.72</c:v>
                </c:pt>
                <c:pt idx="1092">
                  <c:v>570.72</c:v>
                </c:pt>
                <c:pt idx="1093">
                  <c:v>571.14</c:v>
                </c:pt>
                <c:pt idx="1094">
                  <c:v>571.54999999999995</c:v>
                </c:pt>
                <c:pt idx="1095">
                  <c:v>572.04</c:v>
                </c:pt>
                <c:pt idx="1096">
                  <c:v>573.51</c:v>
                </c:pt>
                <c:pt idx="1097">
                  <c:v>573.51</c:v>
                </c:pt>
                <c:pt idx="1098">
                  <c:v>573.51</c:v>
                </c:pt>
                <c:pt idx="1099">
                  <c:v>574.48</c:v>
                </c:pt>
                <c:pt idx="1100">
                  <c:v>576.33000000000004</c:v>
                </c:pt>
                <c:pt idx="1101">
                  <c:v>576.74</c:v>
                </c:pt>
                <c:pt idx="1102">
                  <c:v>576.74</c:v>
                </c:pt>
                <c:pt idx="1103">
                  <c:v>577.03</c:v>
                </c:pt>
                <c:pt idx="1104">
                  <c:v>577.03</c:v>
                </c:pt>
                <c:pt idx="1105">
                  <c:v>577.03</c:v>
                </c:pt>
                <c:pt idx="1106">
                  <c:v>577.39</c:v>
                </c:pt>
                <c:pt idx="1107">
                  <c:v>578.94000000000005</c:v>
                </c:pt>
                <c:pt idx="1108">
                  <c:v>581.9</c:v>
                </c:pt>
                <c:pt idx="1109">
                  <c:v>583.37</c:v>
                </c:pt>
                <c:pt idx="1110">
                  <c:v>586.42999999999995</c:v>
                </c:pt>
                <c:pt idx="1111">
                  <c:v>586.42999999999995</c:v>
                </c:pt>
                <c:pt idx="1112">
                  <c:v>586.42999999999995</c:v>
                </c:pt>
                <c:pt idx="1113">
                  <c:v>590.57000000000005</c:v>
                </c:pt>
                <c:pt idx="1114">
                  <c:v>595.13</c:v>
                </c:pt>
                <c:pt idx="1115">
                  <c:v>598.49</c:v>
                </c:pt>
                <c:pt idx="1116">
                  <c:v>594.47</c:v>
                </c:pt>
                <c:pt idx="1117">
                  <c:v>587.25</c:v>
                </c:pt>
                <c:pt idx="1118">
                  <c:v>587.25</c:v>
                </c:pt>
                <c:pt idx="1119">
                  <c:v>587.25</c:v>
                </c:pt>
                <c:pt idx="1120">
                  <c:v>582.87</c:v>
                </c:pt>
                <c:pt idx="1121">
                  <c:v>580.12</c:v>
                </c:pt>
                <c:pt idx="1122">
                  <c:v>576.86</c:v>
                </c:pt>
                <c:pt idx="1123">
                  <c:v>575.66999999999996</c:v>
                </c:pt>
                <c:pt idx="1124">
                  <c:v>575.47</c:v>
                </c:pt>
                <c:pt idx="1125">
                  <c:v>575.47</c:v>
                </c:pt>
                <c:pt idx="1126">
                  <c:v>575.47</c:v>
                </c:pt>
                <c:pt idx="1127">
                  <c:v>575.4</c:v>
                </c:pt>
                <c:pt idx="1128">
                  <c:v>575.46</c:v>
                </c:pt>
                <c:pt idx="1129">
                  <c:v>575.52</c:v>
                </c:pt>
                <c:pt idx="1130">
                  <c:v>576.39</c:v>
                </c:pt>
                <c:pt idx="1131">
                  <c:v>577.4</c:v>
                </c:pt>
                <c:pt idx="1132">
                  <c:v>577.4</c:v>
                </c:pt>
                <c:pt idx="1133">
                  <c:v>577.4</c:v>
                </c:pt>
                <c:pt idx="1134">
                  <c:v>577.48</c:v>
                </c:pt>
                <c:pt idx="1135">
                  <c:v>577.53</c:v>
                </c:pt>
                <c:pt idx="1136">
                  <c:v>577.45000000000005</c:v>
                </c:pt>
                <c:pt idx="1137">
                  <c:v>577.46</c:v>
                </c:pt>
                <c:pt idx="1138">
                  <c:v>576.78</c:v>
                </c:pt>
                <c:pt idx="1139">
                  <c:v>576.78</c:v>
                </c:pt>
                <c:pt idx="1140">
                  <c:v>576.78</c:v>
                </c:pt>
                <c:pt idx="1141">
                  <c:v>576.83000000000004</c:v>
                </c:pt>
                <c:pt idx="1142">
                  <c:v>577.37</c:v>
                </c:pt>
                <c:pt idx="1143">
                  <c:v>577.39</c:v>
                </c:pt>
                <c:pt idx="1144">
                  <c:v>577.39</c:v>
                </c:pt>
                <c:pt idx="1145">
                  <c:v>577.39</c:v>
                </c:pt>
                <c:pt idx="1146">
                  <c:v>577.39</c:v>
                </c:pt>
                <c:pt idx="1147">
                  <c:v>577.39</c:v>
                </c:pt>
                <c:pt idx="1148">
                  <c:v>577.41</c:v>
                </c:pt>
                <c:pt idx="1149">
                  <c:v>577.39</c:v>
                </c:pt>
                <c:pt idx="1150">
                  <c:v>577.64</c:v>
                </c:pt>
                <c:pt idx="1151">
                  <c:v>579.87</c:v>
                </c:pt>
                <c:pt idx="1152">
                  <c:v>579.03</c:v>
                </c:pt>
                <c:pt idx="1153">
                  <c:v>579.03</c:v>
                </c:pt>
                <c:pt idx="1154">
                  <c:v>579.03</c:v>
                </c:pt>
                <c:pt idx="1155">
                  <c:v>575.38</c:v>
                </c:pt>
                <c:pt idx="1156">
                  <c:v>575.6</c:v>
                </c:pt>
                <c:pt idx="1157">
                  <c:v>575.13</c:v>
                </c:pt>
              </c:numCache>
            </c:numRef>
          </c:val>
          <c:smooth val="0"/>
          <c:extLst>
            <c:ext xmlns:c16="http://schemas.microsoft.com/office/drawing/2014/chart" uri="{C3380CC4-5D6E-409C-BE32-E72D297353CC}">
              <c16:uniqueId val="{00000005-7093-4579-B25A-FB9B9F06517D}"/>
            </c:ext>
          </c:extLst>
        </c:ser>
        <c:dLbls>
          <c:showLegendKey val="0"/>
          <c:showVal val="0"/>
          <c:showCatName val="0"/>
          <c:showSerName val="0"/>
          <c:showPercent val="0"/>
          <c:showBubbleSize val="0"/>
        </c:dLbls>
        <c:smooth val="0"/>
        <c:axId val="162853456"/>
        <c:axId val="162854016"/>
      </c:lineChart>
      <c:catAx>
        <c:axId val="16285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2854016"/>
        <c:crosses val="autoZero"/>
        <c:auto val="1"/>
        <c:lblAlgn val="ctr"/>
        <c:lblOffset val="100"/>
        <c:noMultiLvlLbl val="0"/>
      </c:catAx>
      <c:valAx>
        <c:axId val="162854016"/>
        <c:scaling>
          <c:orientation val="minMax"/>
          <c:max val="600"/>
          <c:min val="52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rgbClr val="0070C0"/>
                </a:solidFill>
                <a:latin typeface="+mn-lt"/>
                <a:ea typeface="+mn-ea"/>
                <a:cs typeface="+mn-cs"/>
              </a:defRPr>
            </a:pPr>
            <a:endParaRPr lang="es-CR"/>
          </a:p>
        </c:txPr>
        <c:crossAx val="162853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userShapes r:id="rId4"/>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w="635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Hoja1!$H$1595</c:f>
              <c:strCache>
                <c:ptCount val="1"/>
                <c:pt idx="0">
                  <c:v>Compras Netas</c:v>
                </c:pt>
              </c:strCache>
            </c:strRef>
          </c:tx>
          <c:spPr>
            <a:solidFill>
              <a:srgbClr val="5B9BD5"/>
            </a:solidFill>
            <a:ln w="25400">
              <a:noFill/>
            </a:ln>
          </c:spPr>
          <c:invertIfNegative val="0"/>
          <c:dLbls>
            <c:dLbl>
              <c:idx val="0"/>
              <c:layout>
                <c:manualLayout>
                  <c:x val="5.6401579244218835E-3"/>
                  <c:y val="-3.3149171270718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78A-4E70-BEB6-887E059BBF29}"/>
                </c:ext>
              </c:extLst>
            </c:dLbl>
            <c:dLbl>
              <c:idx val="1"/>
              <c:layout>
                <c:manualLayout>
                  <c:x val="-6.8934467183864598E-17"/>
                  <c:y val="-4.78821362799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78A-4E70-BEB6-887E059BBF29}"/>
                </c:ext>
              </c:extLst>
            </c:dLbl>
            <c:dLbl>
              <c:idx val="2"/>
              <c:layout>
                <c:manualLayout>
                  <c:x val="3.7601052829479226E-3"/>
                  <c:y val="-2.57826887661141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78A-4E70-BEB6-887E059BBF29}"/>
                </c:ext>
              </c:extLst>
            </c:dLbl>
            <c:dLbl>
              <c:idx val="3"/>
              <c:layout>
                <c:manualLayout>
                  <c:x val="1.316036849031773E-2"/>
                  <c:y val="-2.5782688766114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78A-4E70-BEB6-887E059BBF29}"/>
                </c:ext>
              </c:extLst>
            </c:dLbl>
            <c:dLbl>
              <c:idx val="4"/>
              <c:layout>
                <c:manualLayout>
                  <c:x val="1.316036849031773E-2"/>
                  <c:y val="-2.94659300184162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78A-4E70-BEB6-887E059BBF29}"/>
                </c:ext>
              </c:extLst>
            </c:dLbl>
            <c:spPr>
              <a:noFill/>
              <a:ln w="25400">
                <a:noFill/>
              </a:ln>
            </c:spPr>
            <c:txPr>
              <a:bodyPr rot="0" spcFirstLastPara="1" vertOverflow="ellipsis" vert="horz" wrap="square" lIns="38100" tIns="19050" rIns="38100" bIns="19050" anchor="ctr" anchorCtr="1">
                <a:spAutoFit/>
              </a:bodyPr>
              <a:lstStyle/>
              <a:p>
                <a:pPr>
                  <a:defRPr sz="32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Hoja1!$G$1596:$G$1600</c:f>
              <c:strCache>
                <c:ptCount val="5"/>
                <c:pt idx="0">
                  <c:v>2013</c:v>
                </c:pt>
                <c:pt idx="1">
                  <c:v>2014</c:v>
                </c:pt>
                <c:pt idx="2">
                  <c:v>2015</c:v>
                </c:pt>
                <c:pt idx="3">
                  <c:v>2016</c:v>
                </c:pt>
                <c:pt idx="4">
                  <c:v>4 Julio 2017</c:v>
                </c:pt>
              </c:strCache>
            </c:strRef>
          </c:cat>
          <c:val>
            <c:numRef>
              <c:f>Hoja1!$H$1596:$H$1600</c:f>
              <c:numCache>
                <c:formatCode>#,##0</c:formatCode>
                <c:ptCount val="5"/>
                <c:pt idx="0">
                  <c:v>1826</c:v>
                </c:pt>
                <c:pt idx="1">
                  <c:v>445</c:v>
                </c:pt>
                <c:pt idx="2">
                  <c:v>1224</c:v>
                </c:pt>
                <c:pt idx="3">
                  <c:v>63</c:v>
                </c:pt>
                <c:pt idx="4">
                  <c:v>-533</c:v>
                </c:pt>
              </c:numCache>
            </c:numRef>
          </c:val>
          <c:extLst>
            <c:ext xmlns:c16="http://schemas.microsoft.com/office/drawing/2014/chart" uri="{C3380CC4-5D6E-409C-BE32-E72D297353CC}">
              <c16:uniqueId val="{00000005-178A-4E70-BEB6-887E059BBF29}"/>
            </c:ext>
          </c:extLst>
        </c:ser>
        <c:dLbls>
          <c:showLegendKey val="0"/>
          <c:showVal val="0"/>
          <c:showCatName val="0"/>
          <c:showSerName val="0"/>
          <c:showPercent val="0"/>
          <c:showBubbleSize val="0"/>
        </c:dLbls>
        <c:gapWidth val="150"/>
        <c:shape val="box"/>
        <c:axId val="162805424"/>
        <c:axId val="162805984"/>
        <c:axId val="0"/>
      </c:bar3DChart>
      <c:catAx>
        <c:axId val="162805424"/>
        <c:scaling>
          <c:orientation val="minMax"/>
        </c:scaling>
        <c:delete val="0"/>
        <c:axPos val="b"/>
        <c:numFmt formatCode="General" sourceLinked="1"/>
        <c:majorTickMark val="none"/>
        <c:minorTickMark val="none"/>
        <c:tickLblPos val="nextTo"/>
        <c:spPr>
          <a:ln w="6350">
            <a:noFill/>
          </a:ln>
        </c:spPr>
        <c:txPr>
          <a:bodyPr rot="-60000000" spcFirstLastPara="1" vertOverflow="ellipsis" vert="horz" wrap="square" anchor="ctr" anchorCtr="1"/>
          <a:lstStyle/>
          <a:p>
            <a:pPr>
              <a:defRPr sz="2000" b="1" i="0" u="none" strike="noStrike" kern="1200" baseline="0">
                <a:solidFill>
                  <a:srgbClr val="0070C0"/>
                </a:solidFill>
                <a:latin typeface="Ge inspira"/>
                <a:ea typeface="+mn-ea"/>
                <a:cs typeface="+mn-cs"/>
              </a:defRPr>
            </a:pPr>
            <a:endParaRPr lang="es-CR"/>
          </a:p>
        </c:txPr>
        <c:crossAx val="162805984"/>
        <c:crosses val="autoZero"/>
        <c:auto val="1"/>
        <c:lblAlgn val="ctr"/>
        <c:lblOffset val="100"/>
        <c:noMultiLvlLbl val="0"/>
      </c:catAx>
      <c:valAx>
        <c:axId val="1628059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ln w="6350">
            <a:noFill/>
          </a:ln>
        </c:spPr>
        <c:txPr>
          <a:bodyPr rot="-60000000" spcFirstLastPara="1" vertOverflow="ellipsis" vert="horz" wrap="square" anchor="ctr" anchorCtr="1"/>
          <a:lstStyle/>
          <a:p>
            <a:pPr>
              <a:defRPr sz="900" b="1" i="0" u="none" strike="noStrike" kern="1200" baseline="0">
                <a:solidFill>
                  <a:srgbClr val="0070C0"/>
                </a:solidFill>
                <a:latin typeface="Ge inspira"/>
                <a:ea typeface="+mn-ea"/>
                <a:cs typeface="+mn-cs"/>
              </a:defRPr>
            </a:pPr>
            <a:endParaRPr lang="es-CR"/>
          </a:p>
        </c:txPr>
        <c:crossAx val="162805424"/>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R"/>
    </a:p>
  </c:tx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[frmVerCatCuadro.aspx]Hoja1!$X$7</c:f>
              <c:strCache>
                <c:ptCount val="1"/>
                <c:pt idx="0">
                  <c:v>Ventas Netas</c:v>
                </c:pt>
              </c:strCache>
            </c:strRef>
          </c:tx>
          <c:spPr>
            <a:solidFill>
              <a:schemeClr val="accent1"/>
            </a:solidFill>
            <a:ln>
              <a:noFill/>
            </a:ln>
            <a:effectLst/>
          </c:spPr>
          <c:invertIfNegative val="0"/>
          <c:dLbls>
            <c:dLbl>
              <c:idx val="3"/>
              <c:tx>
                <c:rich>
                  <a:bodyPr/>
                  <a:lstStyle/>
                  <a:p>
                    <a:r>
                      <a:rPr lang="en-US" dirty="0"/>
                      <a:t>580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9E0-49CB-B750-359A353A9D5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[frmVerCatCuadro.aspx]Hoja1!$W$8:$W$11</c:f>
              <c:numCache>
                <c:formatCode>General</c:formatCode>
                <c:ptCount val="4"/>
                <c:pt idx="0">
                  <c:v>2014</c:v>
                </c:pt>
                <c:pt idx="1">
                  <c:v>2015</c:v>
                </c:pt>
                <c:pt idx="2">
                  <c:v>2016</c:v>
                </c:pt>
                <c:pt idx="3" formatCode="mmm\-yy">
                  <c:v>42856</c:v>
                </c:pt>
              </c:numCache>
            </c:numRef>
          </c:cat>
          <c:val>
            <c:numRef>
              <c:f>[frmVerCatCuadro.aspx]Hoja1!$X$8:$X$11</c:f>
              <c:numCache>
                <c:formatCode>#,##0</c:formatCode>
                <c:ptCount val="4"/>
                <c:pt idx="0">
                  <c:v>523</c:v>
                </c:pt>
                <c:pt idx="1">
                  <c:v>1113</c:v>
                </c:pt>
                <c:pt idx="2">
                  <c:v>1183</c:v>
                </c:pt>
                <c:pt idx="3">
                  <c:v>698</c:v>
                </c:pt>
              </c:numCache>
            </c:numRef>
          </c:val>
          <c:extLst>
            <c:ext xmlns:c16="http://schemas.microsoft.com/office/drawing/2014/chart" uri="{C3380CC4-5D6E-409C-BE32-E72D297353CC}">
              <c16:uniqueId val="{00000001-79E0-49CB-B750-359A353A9D5F}"/>
            </c:ext>
          </c:extLst>
        </c:ser>
        <c:ser>
          <c:idx val="1"/>
          <c:order val="1"/>
          <c:tx>
            <c:strRef>
              <c:f>[frmVerCatCuadro.aspx]Hoja1!$Y$7</c:f>
              <c:strCache>
                <c:ptCount val="1"/>
                <c:pt idx="0">
                  <c:v>Compras Netas Monex</c:v>
                </c:pt>
              </c:strCache>
            </c:strRef>
          </c:tx>
          <c:spPr>
            <a:solidFill>
              <a:schemeClr val="accent2"/>
            </a:solidFill>
            <a:ln>
              <a:noFill/>
            </a:ln>
            <a:effectLst/>
          </c:spPr>
          <c:invertIfNegative val="0"/>
          <c:dLbls>
            <c:dLbl>
              <c:idx val="3"/>
              <c:tx>
                <c:rich>
                  <a:bodyPr/>
                  <a:lstStyle/>
                  <a:p>
                    <a:r>
                      <a:rPr lang="en-US"/>
                      <a:t>380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9E0-49CB-B750-359A353A9D5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[frmVerCatCuadro.aspx]Hoja1!$W$8:$W$11</c:f>
              <c:numCache>
                <c:formatCode>General</c:formatCode>
                <c:ptCount val="4"/>
                <c:pt idx="0">
                  <c:v>2014</c:v>
                </c:pt>
                <c:pt idx="1">
                  <c:v>2015</c:v>
                </c:pt>
                <c:pt idx="2">
                  <c:v>2016</c:v>
                </c:pt>
                <c:pt idx="3" formatCode="mmm\-yy">
                  <c:v>42856</c:v>
                </c:pt>
              </c:numCache>
            </c:numRef>
          </c:cat>
          <c:val>
            <c:numRef>
              <c:f>[frmVerCatCuadro.aspx]Hoja1!$Y$8:$Y$11</c:f>
              <c:numCache>
                <c:formatCode>#,##0</c:formatCode>
                <c:ptCount val="4"/>
                <c:pt idx="0">
                  <c:v>706</c:v>
                </c:pt>
                <c:pt idx="1">
                  <c:v>1017</c:v>
                </c:pt>
                <c:pt idx="2">
                  <c:v>686</c:v>
                </c:pt>
                <c:pt idx="3">
                  <c:v>312</c:v>
                </c:pt>
              </c:numCache>
            </c:numRef>
          </c:val>
          <c:extLst>
            <c:ext xmlns:c16="http://schemas.microsoft.com/office/drawing/2014/chart" uri="{C3380CC4-5D6E-409C-BE32-E72D297353CC}">
              <c16:uniqueId val="{00000003-79E0-49CB-B750-359A353A9D5F}"/>
            </c:ext>
          </c:extLst>
        </c:ser>
        <c:ser>
          <c:idx val="2"/>
          <c:order val="2"/>
          <c:tx>
            <c:strRef>
              <c:f>[frmVerCatCuadro.aspx]Hoja1!$Z$7</c:f>
              <c:strCache>
                <c:ptCount val="1"/>
                <c:pt idx="0">
                  <c:v>Diferencia</c:v>
                </c:pt>
              </c:strCache>
            </c:strRef>
          </c:tx>
          <c:spPr>
            <a:solidFill>
              <a:schemeClr val="accent3"/>
            </a:solidFill>
            <a:ln>
              <a:noFill/>
            </a:ln>
            <a:effectLst/>
          </c:spPr>
          <c:invertIfNegative val="0"/>
          <c:dLbls>
            <c:dLbl>
              <c:idx val="3"/>
              <c:tx>
                <c:rich>
                  <a:bodyPr/>
                  <a:lstStyle/>
                  <a:p>
                    <a:r>
                      <a:rPr lang="en-US" dirty="0"/>
                      <a:t>-200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E0-49CB-B750-359A353A9D5F}"/>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[frmVerCatCuadro.aspx]Hoja1!$W$8:$W$11</c:f>
              <c:numCache>
                <c:formatCode>General</c:formatCode>
                <c:ptCount val="4"/>
                <c:pt idx="0">
                  <c:v>2014</c:v>
                </c:pt>
                <c:pt idx="1">
                  <c:v>2015</c:v>
                </c:pt>
                <c:pt idx="2">
                  <c:v>2016</c:v>
                </c:pt>
                <c:pt idx="3" formatCode="mmm\-yy">
                  <c:v>42856</c:v>
                </c:pt>
              </c:numCache>
            </c:numRef>
          </c:cat>
          <c:val>
            <c:numRef>
              <c:f>[frmVerCatCuadro.aspx]Hoja1!$Z$8:$Z$11</c:f>
              <c:numCache>
                <c:formatCode>General</c:formatCode>
                <c:ptCount val="4"/>
                <c:pt idx="0">
                  <c:v>183</c:v>
                </c:pt>
                <c:pt idx="1">
                  <c:v>-96</c:v>
                </c:pt>
                <c:pt idx="2">
                  <c:v>-497</c:v>
                </c:pt>
                <c:pt idx="3">
                  <c:v>-386</c:v>
                </c:pt>
              </c:numCache>
            </c:numRef>
          </c:val>
          <c:extLst>
            <c:ext xmlns:c16="http://schemas.microsoft.com/office/drawing/2014/chart" uri="{C3380CC4-5D6E-409C-BE32-E72D297353CC}">
              <c16:uniqueId val="{00000005-79E0-49CB-B750-359A353A9D5F}"/>
            </c:ext>
          </c:extLst>
        </c:ser>
        <c:dLbls>
          <c:showLegendKey val="0"/>
          <c:showVal val="0"/>
          <c:showCatName val="0"/>
          <c:showSerName val="0"/>
          <c:showPercent val="0"/>
          <c:showBubbleSize val="0"/>
        </c:dLbls>
        <c:gapWidth val="219"/>
        <c:overlap val="-27"/>
        <c:axId val="162809904"/>
        <c:axId val="162810464"/>
      </c:barChart>
      <c:catAx>
        <c:axId val="162809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rgbClr val="0070C0"/>
                </a:solidFill>
                <a:latin typeface="Ge inspira"/>
                <a:ea typeface="+mn-ea"/>
                <a:cs typeface="+mn-cs"/>
              </a:defRPr>
            </a:pPr>
            <a:endParaRPr lang="es-CR"/>
          </a:p>
        </c:txPr>
        <c:crossAx val="162810464"/>
        <c:crosses val="autoZero"/>
        <c:auto val="1"/>
        <c:lblAlgn val="ctr"/>
        <c:lblOffset val="100"/>
        <c:noMultiLvlLbl val="0"/>
      </c:catAx>
      <c:valAx>
        <c:axId val="16281046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70C0"/>
                </a:solidFill>
                <a:latin typeface="+mn-lt"/>
                <a:ea typeface="+mn-ea"/>
                <a:cs typeface="+mn-cs"/>
              </a:defRPr>
            </a:pPr>
            <a:endParaRPr lang="es-CR"/>
          </a:p>
        </c:txPr>
        <c:crossAx val="1628099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userShapes r:id="rId4"/>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Hoja1!$U$1625</c:f>
              <c:strCache>
                <c:ptCount val="1"/>
                <c:pt idx="0">
                  <c:v>Compras Netas SPNB</c:v>
                </c:pt>
              </c:strCache>
            </c:strRef>
          </c:tx>
          <c:spPr>
            <a:solidFill>
              <a:schemeClr val="accent1"/>
            </a:solidFill>
            <a:ln>
              <a:noFill/>
            </a:ln>
            <a:effectLst/>
          </c:spPr>
          <c:invertIfNegative val="0"/>
          <c:dLbls>
            <c:dLbl>
              <c:idx val="3"/>
              <c:tx>
                <c:rich>
                  <a:bodyPr/>
                  <a:lstStyle/>
                  <a:p>
                    <a:r>
                      <a:rPr lang="en-US"/>
                      <a:t>380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8CD-4D23-A9D4-02DF061A9C4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Hoja1!$T$1626:$T$1629</c:f>
              <c:strCache>
                <c:ptCount val="4"/>
                <c:pt idx="0">
                  <c:v>2014</c:v>
                </c:pt>
                <c:pt idx="1">
                  <c:v>2015</c:v>
                </c:pt>
                <c:pt idx="2">
                  <c:v>2016</c:v>
                </c:pt>
                <c:pt idx="3">
                  <c:v>Junio 17</c:v>
                </c:pt>
              </c:strCache>
            </c:strRef>
          </c:cat>
          <c:val>
            <c:numRef>
              <c:f>Hoja1!$U$1626:$U$1629</c:f>
              <c:numCache>
                <c:formatCode>#,##0</c:formatCode>
                <c:ptCount val="4"/>
                <c:pt idx="0">
                  <c:v>706</c:v>
                </c:pt>
                <c:pt idx="1">
                  <c:v>1018</c:v>
                </c:pt>
                <c:pt idx="2">
                  <c:v>687</c:v>
                </c:pt>
                <c:pt idx="3">
                  <c:v>312</c:v>
                </c:pt>
              </c:numCache>
            </c:numRef>
          </c:val>
          <c:extLst>
            <c:ext xmlns:c16="http://schemas.microsoft.com/office/drawing/2014/chart" uri="{C3380CC4-5D6E-409C-BE32-E72D297353CC}">
              <c16:uniqueId val="{00000001-B8CD-4D23-A9D4-02DF061A9C40}"/>
            </c:ext>
          </c:extLst>
        </c:ser>
        <c:ser>
          <c:idx val="1"/>
          <c:order val="1"/>
          <c:tx>
            <c:strRef>
              <c:f>Hoja1!$V$1625</c:f>
              <c:strCache>
                <c:ptCount val="1"/>
                <c:pt idx="0">
                  <c:v>Compras Netas Estabilizacion</c:v>
                </c:pt>
              </c:strCache>
            </c:strRef>
          </c:tx>
          <c:spPr>
            <a:solidFill>
              <a:schemeClr val="accent2"/>
            </a:solidFill>
            <a:ln>
              <a:noFill/>
            </a:ln>
            <a:effectLst/>
          </c:spPr>
          <c:invertIfNegative val="0"/>
          <c:dLbls>
            <c:dLbl>
              <c:idx val="3"/>
              <c:tx>
                <c:rich>
                  <a:bodyPr/>
                  <a:lstStyle/>
                  <a:p>
                    <a:r>
                      <a:rPr lang="en-US"/>
                      <a:t>-680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8CD-4D23-A9D4-02DF061A9C4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Hoja1!$T$1626:$T$1629</c:f>
              <c:strCache>
                <c:ptCount val="4"/>
                <c:pt idx="0">
                  <c:v>2014</c:v>
                </c:pt>
                <c:pt idx="1">
                  <c:v>2015</c:v>
                </c:pt>
                <c:pt idx="2">
                  <c:v>2016</c:v>
                </c:pt>
                <c:pt idx="3">
                  <c:v>Junio 17</c:v>
                </c:pt>
              </c:strCache>
            </c:strRef>
          </c:cat>
          <c:val>
            <c:numRef>
              <c:f>Hoja1!$V$1626:$V$1629</c:f>
              <c:numCache>
                <c:formatCode>#,##0</c:formatCode>
                <c:ptCount val="4"/>
                <c:pt idx="0">
                  <c:v>-319</c:v>
                </c:pt>
                <c:pt idx="1">
                  <c:v>582</c:v>
                </c:pt>
                <c:pt idx="2">
                  <c:v>-289</c:v>
                </c:pt>
                <c:pt idx="3">
                  <c:v>-568</c:v>
                </c:pt>
              </c:numCache>
            </c:numRef>
          </c:val>
          <c:extLst>
            <c:ext xmlns:c16="http://schemas.microsoft.com/office/drawing/2014/chart" uri="{C3380CC4-5D6E-409C-BE32-E72D297353CC}">
              <c16:uniqueId val="{00000003-B8CD-4D23-A9D4-02DF061A9C40}"/>
            </c:ext>
          </c:extLst>
        </c:ser>
        <c:ser>
          <c:idx val="2"/>
          <c:order val="2"/>
          <c:tx>
            <c:strRef>
              <c:f>Hoja1!$W$1625</c:f>
              <c:strCache>
                <c:ptCount val="1"/>
                <c:pt idx="0">
                  <c:v>Total</c:v>
                </c:pt>
              </c:strCache>
            </c:strRef>
          </c:tx>
          <c:spPr>
            <a:solidFill>
              <a:schemeClr val="accent3"/>
            </a:solidFill>
            <a:ln>
              <a:noFill/>
            </a:ln>
            <a:effectLst/>
          </c:spPr>
          <c:invertIfNegative val="0"/>
          <c:dLbls>
            <c:dLbl>
              <c:idx val="3"/>
              <c:tx>
                <c:rich>
                  <a:bodyPr/>
                  <a:lstStyle/>
                  <a:p>
                    <a:r>
                      <a:rPr lang="en-US"/>
                      <a:t>-300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8CD-4D23-A9D4-02DF061A9C40}"/>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Hoja1!$T$1626:$T$1629</c:f>
              <c:strCache>
                <c:ptCount val="4"/>
                <c:pt idx="0">
                  <c:v>2014</c:v>
                </c:pt>
                <c:pt idx="1">
                  <c:v>2015</c:v>
                </c:pt>
                <c:pt idx="2">
                  <c:v>2016</c:v>
                </c:pt>
                <c:pt idx="3">
                  <c:v>Junio 17</c:v>
                </c:pt>
              </c:strCache>
            </c:strRef>
          </c:cat>
          <c:val>
            <c:numRef>
              <c:f>Hoja1!$W$1626:$W$1629</c:f>
              <c:numCache>
                <c:formatCode>#,##0</c:formatCode>
                <c:ptCount val="4"/>
                <c:pt idx="0">
                  <c:v>387</c:v>
                </c:pt>
                <c:pt idx="1">
                  <c:v>1600</c:v>
                </c:pt>
                <c:pt idx="2">
                  <c:v>398</c:v>
                </c:pt>
                <c:pt idx="3">
                  <c:v>-256</c:v>
                </c:pt>
              </c:numCache>
            </c:numRef>
          </c:val>
          <c:extLst>
            <c:ext xmlns:c16="http://schemas.microsoft.com/office/drawing/2014/chart" uri="{C3380CC4-5D6E-409C-BE32-E72D297353CC}">
              <c16:uniqueId val="{00000005-B8CD-4D23-A9D4-02DF061A9C40}"/>
            </c:ext>
          </c:extLst>
        </c:ser>
        <c:dLbls>
          <c:showLegendKey val="0"/>
          <c:showVal val="0"/>
          <c:showCatName val="0"/>
          <c:showSerName val="0"/>
          <c:showPercent val="0"/>
          <c:showBubbleSize val="0"/>
        </c:dLbls>
        <c:gapWidth val="219"/>
        <c:overlap val="-27"/>
        <c:axId val="160991264"/>
        <c:axId val="160991824"/>
      </c:barChart>
      <c:catAx>
        <c:axId val="160991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70C0"/>
                </a:solidFill>
                <a:latin typeface="Ge inspira"/>
                <a:ea typeface="+mn-ea"/>
                <a:cs typeface="+mn-cs"/>
              </a:defRPr>
            </a:pPr>
            <a:endParaRPr lang="es-CR"/>
          </a:p>
        </c:txPr>
        <c:crossAx val="160991824"/>
        <c:crosses val="autoZero"/>
        <c:auto val="1"/>
        <c:lblAlgn val="ctr"/>
        <c:lblOffset val="100"/>
        <c:noMultiLvlLbl val="0"/>
      </c:catAx>
      <c:valAx>
        <c:axId val="160991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0991264"/>
        <c:crosses val="autoZero"/>
        <c:crossBetween val="between"/>
      </c:valAx>
      <c:spPr>
        <a:noFill/>
        <a:ln w="25400">
          <a:noFill/>
        </a:ln>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70C0"/>
              </a:solidFill>
              <a:latin typeface="Ge inspira"/>
              <a:ea typeface="+mn-ea"/>
              <a:cs typeface="+mn-cs"/>
            </a:defRPr>
          </a:pPr>
          <a:endParaRPr lang="es-C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CR"/>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663888663401613E-2"/>
          <c:y val="5.0925925925925923E-2"/>
          <c:w val="0.9393376837345504"/>
          <c:h val="0.66675087489063867"/>
        </c:manualLayout>
      </c:layout>
      <c:lineChart>
        <c:grouping val="standard"/>
        <c:varyColors val="0"/>
        <c:ser>
          <c:idx val="0"/>
          <c:order val="0"/>
          <c:tx>
            <c:strRef>
              <c:f>RIN!$B$6</c:f>
              <c:strCache>
                <c:ptCount val="1"/>
                <c:pt idx="0">
                  <c:v>RMI</c:v>
                </c:pt>
              </c:strCache>
            </c:strRef>
          </c:tx>
          <c:spPr>
            <a:ln w="28575" cap="rnd">
              <a:solidFill>
                <a:schemeClr val="accent1"/>
              </a:solidFill>
              <a:round/>
            </a:ln>
            <a:effectLst/>
          </c:spPr>
          <c:marker>
            <c:symbol val="none"/>
          </c:marker>
          <c:dLbls>
            <c:dLbl>
              <c:idx val="0"/>
              <c:layout>
                <c:manualLayout>
                  <c:x val="-2.8636884306987398E-3"/>
                  <c:y val="-4.6296296296296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3E1-424F-B64F-A016A07DFFAA}"/>
                </c:ext>
              </c:extLst>
            </c:dLbl>
            <c:dLbl>
              <c:idx val="328"/>
              <c:layout>
                <c:manualLayout>
                  <c:x val="-7.6365024818633069E-3"/>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3E1-424F-B64F-A016A07DFFAA}"/>
                </c:ext>
              </c:extLst>
            </c:dLbl>
            <c:dLbl>
              <c:idx val="547"/>
              <c:layout>
                <c:manualLayout>
                  <c:x val="-2.8636884306987398E-3"/>
                  <c:y val="-0.11111111111111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3E1-424F-B64F-A016A07DFFAA}"/>
                </c:ext>
              </c:extLst>
            </c:dLbl>
            <c:dLbl>
              <c:idx val="914"/>
              <c:layout>
                <c:manualLayout>
                  <c:x val="-3.8182512409316535E-3"/>
                  <c:y val="-3.70370370370370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3E1-424F-B64F-A016A07DFFAA}"/>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70C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RIN!$A$7:$A$1077</c:f>
              <c:numCache>
                <c:formatCode>m/d/yyyy</c:formatCode>
                <c:ptCount val="1071"/>
                <c:pt idx="0">
                  <c:v>41821</c:v>
                </c:pt>
                <c:pt idx="1">
                  <c:v>41822</c:v>
                </c:pt>
                <c:pt idx="2">
                  <c:v>41823</c:v>
                </c:pt>
                <c:pt idx="3">
                  <c:v>41824</c:v>
                </c:pt>
                <c:pt idx="4">
                  <c:v>41825</c:v>
                </c:pt>
                <c:pt idx="5">
                  <c:v>41826</c:v>
                </c:pt>
                <c:pt idx="6">
                  <c:v>41827</c:v>
                </c:pt>
                <c:pt idx="7">
                  <c:v>41828</c:v>
                </c:pt>
                <c:pt idx="8">
                  <c:v>41829</c:v>
                </c:pt>
                <c:pt idx="9">
                  <c:v>41830</c:v>
                </c:pt>
                <c:pt idx="10">
                  <c:v>41831</c:v>
                </c:pt>
                <c:pt idx="11">
                  <c:v>41832</c:v>
                </c:pt>
                <c:pt idx="12">
                  <c:v>41833</c:v>
                </c:pt>
                <c:pt idx="13">
                  <c:v>41834</c:v>
                </c:pt>
                <c:pt idx="14">
                  <c:v>41835</c:v>
                </c:pt>
                <c:pt idx="15">
                  <c:v>41836</c:v>
                </c:pt>
                <c:pt idx="16">
                  <c:v>41837</c:v>
                </c:pt>
                <c:pt idx="17">
                  <c:v>41838</c:v>
                </c:pt>
                <c:pt idx="18">
                  <c:v>41839</c:v>
                </c:pt>
                <c:pt idx="19">
                  <c:v>41840</c:v>
                </c:pt>
                <c:pt idx="20">
                  <c:v>41841</c:v>
                </c:pt>
                <c:pt idx="21">
                  <c:v>41842</c:v>
                </c:pt>
                <c:pt idx="22">
                  <c:v>41843</c:v>
                </c:pt>
                <c:pt idx="23">
                  <c:v>41844</c:v>
                </c:pt>
                <c:pt idx="24">
                  <c:v>41845</c:v>
                </c:pt>
                <c:pt idx="25">
                  <c:v>41846</c:v>
                </c:pt>
                <c:pt idx="26">
                  <c:v>41847</c:v>
                </c:pt>
                <c:pt idx="27">
                  <c:v>41848</c:v>
                </c:pt>
                <c:pt idx="28">
                  <c:v>41849</c:v>
                </c:pt>
                <c:pt idx="29">
                  <c:v>41850</c:v>
                </c:pt>
                <c:pt idx="30">
                  <c:v>41851</c:v>
                </c:pt>
                <c:pt idx="31">
                  <c:v>41852</c:v>
                </c:pt>
                <c:pt idx="32">
                  <c:v>41853</c:v>
                </c:pt>
                <c:pt idx="33">
                  <c:v>41854</c:v>
                </c:pt>
                <c:pt idx="34">
                  <c:v>41855</c:v>
                </c:pt>
                <c:pt idx="35">
                  <c:v>41856</c:v>
                </c:pt>
                <c:pt idx="36">
                  <c:v>41857</c:v>
                </c:pt>
                <c:pt idx="37">
                  <c:v>41858</c:v>
                </c:pt>
                <c:pt idx="38">
                  <c:v>41859</c:v>
                </c:pt>
                <c:pt idx="39">
                  <c:v>41860</c:v>
                </c:pt>
                <c:pt idx="40">
                  <c:v>41861</c:v>
                </c:pt>
                <c:pt idx="41">
                  <c:v>41862</c:v>
                </c:pt>
                <c:pt idx="42">
                  <c:v>41863</c:v>
                </c:pt>
                <c:pt idx="43">
                  <c:v>41864</c:v>
                </c:pt>
                <c:pt idx="44">
                  <c:v>41865</c:v>
                </c:pt>
                <c:pt idx="45">
                  <c:v>41866</c:v>
                </c:pt>
                <c:pt idx="46">
                  <c:v>41867</c:v>
                </c:pt>
                <c:pt idx="47">
                  <c:v>41868</c:v>
                </c:pt>
                <c:pt idx="48">
                  <c:v>41869</c:v>
                </c:pt>
                <c:pt idx="49">
                  <c:v>41870</c:v>
                </c:pt>
                <c:pt idx="50">
                  <c:v>41871</c:v>
                </c:pt>
                <c:pt idx="51">
                  <c:v>41872</c:v>
                </c:pt>
                <c:pt idx="52">
                  <c:v>41873</c:v>
                </c:pt>
                <c:pt idx="53">
                  <c:v>41874</c:v>
                </c:pt>
                <c:pt idx="54">
                  <c:v>41875</c:v>
                </c:pt>
                <c:pt idx="55">
                  <c:v>41876</c:v>
                </c:pt>
                <c:pt idx="56">
                  <c:v>41877</c:v>
                </c:pt>
                <c:pt idx="57">
                  <c:v>41878</c:v>
                </c:pt>
                <c:pt idx="58">
                  <c:v>41879</c:v>
                </c:pt>
                <c:pt idx="59">
                  <c:v>41880</c:v>
                </c:pt>
                <c:pt idx="60">
                  <c:v>41881</c:v>
                </c:pt>
                <c:pt idx="61">
                  <c:v>41882</c:v>
                </c:pt>
                <c:pt idx="62">
                  <c:v>41883</c:v>
                </c:pt>
                <c:pt idx="63">
                  <c:v>41884</c:v>
                </c:pt>
                <c:pt idx="64">
                  <c:v>41885</c:v>
                </c:pt>
                <c:pt idx="65">
                  <c:v>41886</c:v>
                </c:pt>
                <c:pt idx="66">
                  <c:v>41887</c:v>
                </c:pt>
                <c:pt idx="67">
                  <c:v>41888</c:v>
                </c:pt>
                <c:pt idx="68">
                  <c:v>41889</c:v>
                </c:pt>
                <c:pt idx="69">
                  <c:v>41890</c:v>
                </c:pt>
                <c:pt idx="70">
                  <c:v>41891</c:v>
                </c:pt>
                <c:pt idx="71">
                  <c:v>41892</c:v>
                </c:pt>
                <c:pt idx="72">
                  <c:v>41893</c:v>
                </c:pt>
                <c:pt idx="73">
                  <c:v>41894</c:v>
                </c:pt>
                <c:pt idx="74">
                  <c:v>41895</c:v>
                </c:pt>
                <c:pt idx="75">
                  <c:v>41896</c:v>
                </c:pt>
                <c:pt idx="76">
                  <c:v>41897</c:v>
                </c:pt>
                <c:pt idx="77">
                  <c:v>41898</c:v>
                </c:pt>
                <c:pt idx="78">
                  <c:v>41899</c:v>
                </c:pt>
                <c:pt idx="79">
                  <c:v>41900</c:v>
                </c:pt>
                <c:pt idx="80">
                  <c:v>41901</c:v>
                </c:pt>
                <c:pt idx="81">
                  <c:v>41902</c:v>
                </c:pt>
                <c:pt idx="82">
                  <c:v>41903</c:v>
                </c:pt>
                <c:pt idx="83">
                  <c:v>41904</c:v>
                </c:pt>
                <c:pt idx="84">
                  <c:v>41905</c:v>
                </c:pt>
                <c:pt idx="85">
                  <c:v>41906</c:v>
                </c:pt>
                <c:pt idx="86">
                  <c:v>41907</c:v>
                </c:pt>
                <c:pt idx="87">
                  <c:v>41908</c:v>
                </c:pt>
                <c:pt idx="88">
                  <c:v>41909</c:v>
                </c:pt>
                <c:pt idx="89">
                  <c:v>41910</c:v>
                </c:pt>
                <c:pt idx="90">
                  <c:v>41911</c:v>
                </c:pt>
                <c:pt idx="91">
                  <c:v>41912</c:v>
                </c:pt>
                <c:pt idx="92">
                  <c:v>41913</c:v>
                </c:pt>
                <c:pt idx="93">
                  <c:v>41914</c:v>
                </c:pt>
                <c:pt idx="94">
                  <c:v>41915</c:v>
                </c:pt>
                <c:pt idx="95">
                  <c:v>41916</c:v>
                </c:pt>
                <c:pt idx="96">
                  <c:v>41917</c:v>
                </c:pt>
                <c:pt idx="97">
                  <c:v>41918</c:v>
                </c:pt>
                <c:pt idx="98">
                  <c:v>41919</c:v>
                </c:pt>
                <c:pt idx="99">
                  <c:v>41920</c:v>
                </c:pt>
                <c:pt idx="100">
                  <c:v>41921</c:v>
                </c:pt>
                <c:pt idx="101">
                  <c:v>41922</c:v>
                </c:pt>
                <c:pt idx="102">
                  <c:v>41923</c:v>
                </c:pt>
                <c:pt idx="103">
                  <c:v>41924</c:v>
                </c:pt>
                <c:pt idx="104">
                  <c:v>41925</c:v>
                </c:pt>
                <c:pt idx="105">
                  <c:v>41926</c:v>
                </c:pt>
                <c:pt idx="106">
                  <c:v>41927</c:v>
                </c:pt>
                <c:pt idx="107">
                  <c:v>41928</c:v>
                </c:pt>
                <c:pt idx="108">
                  <c:v>41929</c:v>
                </c:pt>
                <c:pt idx="109">
                  <c:v>41930</c:v>
                </c:pt>
                <c:pt idx="110">
                  <c:v>41931</c:v>
                </c:pt>
                <c:pt idx="111">
                  <c:v>41932</c:v>
                </c:pt>
                <c:pt idx="112">
                  <c:v>41933</c:v>
                </c:pt>
                <c:pt idx="113">
                  <c:v>41934</c:v>
                </c:pt>
                <c:pt idx="114">
                  <c:v>41935</c:v>
                </c:pt>
                <c:pt idx="115">
                  <c:v>41936</c:v>
                </c:pt>
                <c:pt idx="116">
                  <c:v>41937</c:v>
                </c:pt>
                <c:pt idx="117">
                  <c:v>41938</c:v>
                </c:pt>
                <c:pt idx="118">
                  <c:v>41939</c:v>
                </c:pt>
                <c:pt idx="119">
                  <c:v>41940</c:v>
                </c:pt>
                <c:pt idx="120">
                  <c:v>41941</c:v>
                </c:pt>
                <c:pt idx="121">
                  <c:v>41942</c:v>
                </c:pt>
                <c:pt idx="122">
                  <c:v>41943</c:v>
                </c:pt>
                <c:pt idx="123">
                  <c:v>41944</c:v>
                </c:pt>
                <c:pt idx="124">
                  <c:v>41945</c:v>
                </c:pt>
                <c:pt idx="125">
                  <c:v>41946</c:v>
                </c:pt>
                <c:pt idx="126">
                  <c:v>41947</c:v>
                </c:pt>
                <c:pt idx="127">
                  <c:v>41948</c:v>
                </c:pt>
                <c:pt idx="128">
                  <c:v>41949</c:v>
                </c:pt>
                <c:pt idx="129">
                  <c:v>41950</c:v>
                </c:pt>
                <c:pt idx="130">
                  <c:v>41951</c:v>
                </c:pt>
                <c:pt idx="131">
                  <c:v>41952</c:v>
                </c:pt>
                <c:pt idx="132">
                  <c:v>41953</c:v>
                </c:pt>
                <c:pt idx="133">
                  <c:v>41954</c:v>
                </c:pt>
                <c:pt idx="134">
                  <c:v>41955</c:v>
                </c:pt>
                <c:pt idx="135">
                  <c:v>41956</c:v>
                </c:pt>
                <c:pt idx="136">
                  <c:v>41957</c:v>
                </c:pt>
                <c:pt idx="137">
                  <c:v>41958</c:v>
                </c:pt>
                <c:pt idx="138">
                  <c:v>41959</c:v>
                </c:pt>
                <c:pt idx="139">
                  <c:v>41960</c:v>
                </c:pt>
                <c:pt idx="140">
                  <c:v>41961</c:v>
                </c:pt>
                <c:pt idx="141">
                  <c:v>41962</c:v>
                </c:pt>
                <c:pt idx="142">
                  <c:v>41963</c:v>
                </c:pt>
                <c:pt idx="143">
                  <c:v>41964</c:v>
                </c:pt>
                <c:pt idx="144">
                  <c:v>41965</c:v>
                </c:pt>
                <c:pt idx="145">
                  <c:v>41966</c:v>
                </c:pt>
                <c:pt idx="146">
                  <c:v>41967</c:v>
                </c:pt>
                <c:pt idx="147">
                  <c:v>41968</c:v>
                </c:pt>
                <c:pt idx="148">
                  <c:v>41969</c:v>
                </c:pt>
                <c:pt idx="149">
                  <c:v>41970</c:v>
                </c:pt>
                <c:pt idx="150">
                  <c:v>41971</c:v>
                </c:pt>
                <c:pt idx="151">
                  <c:v>41972</c:v>
                </c:pt>
                <c:pt idx="152">
                  <c:v>41973</c:v>
                </c:pt>
                <c:pt idx="153">
                  <c:v>41974</c:v>
                </c:pt>
                <c:pt idx="154">
                  <c:v>41975</c:v>
                </c:pt>
                <c:pt idx="155">
                  <c:v>41976</c:v>
                </c:pt>
                <c:pt idx="156">
                  <c:v>41977</c:v>
                </c:pt>
                <c:pt idx="157">
                  <c:v>41978</c:v>
                </c:pt>
                <c:pt idx="158">
                  <c:v>41979</c:v>
                </c:pt>
                <c:pt idx="159">
                  <c:v>41980</c:v>
                </c:pt>
                <c:pt idx="160">
                  <c:v>41981</c:v>
                </c:pt>
                <c:pt idx="161">
                  <c:v>41982</c:v>
                </c:pt>
                <c:pt idx="162">
                  <c:v>41983</c:v>
                </c:pt>
                <c:pt idx="163">
                  <c:v>41984</c:v>
                </c:pt>
                <c:pt idx="164">
                  <c:v>41985</c:v>
                </c:pt>
                <c:pt idx="165">
                  <c:v>41986</c:v>
                </c:pt>
                <c:pt idx="166">
                  <c:v>41987</c:v>
                </c:pt>
                <c:pt idx="167">
                  <c:v>41988</c:v>
                </c:pt>
                <c:pt idx="168">
                  <c:v>41989</c:v>
                </c:pt>
                <c:pt idx="169">
                  <c:v>41990</c:v>
                </c:pt>
                <c:pt idx="170">
                  <c:v>41991</c:v>
                </c:pt>
                <c:pt idx="171">
                  <c:v>41992</c:v>
                </c:pt>
                <c:pt idx="172">
                  <c:v>41993</c:v>
                </c:pt>
                <c:pt idx="173">
                  <c:v>41994</c:v>
                </c:pt>
                <c:pt idx="174">
                  <c:v>41995</c:v>
                </c:pt>
                <c:pt idx="175">
                  <c:v>41996</c:v>
                </c:pt>
                <c:pt idx="176">
                  <c:v>41997</c:v>
                </c:pt>
                <c:pt idx="177">
                  <c:v>41998</c:v>
                </c:pt>
                <c:pt idx="178">
                  <c:v>41999</c:v>
                </c:pt>
                <c:pt idx="179">
                  <c:v>42000</c:v>
                </c:pt>
                <c:pt idx="180">
                  <c:v>42001</c:v>
                </c:pt>
                <c:pt idx="181">
                  <c:v>42002</c:v>
                </c:pt>
                <c:pt idx="182">
                  <c:v>42003</c:v>
                </c:pt>
                <c:pt idx="183">
                  <c:v>42004</c:v>
                </c:pt>
                <c:pt idx="184">
                  <c:v>42005</c:v>
                </c:pt>
                <c:pt idx="185">
                  <c:v>42006</c:v>
                </c:pt>
                <c:pt idx="186">
                  <c:v>42007</c:v>
                </c:pt>
                <c:pt idx="187">
                  <c:v>42008</c:v>
                </c:pt>
                <c:pt idx="188">
                  <c:v>42009</c:v>
                </c:pt>
                <c:pt idx="189">
                  <c:v>42010</c:v>
                </c:pt>
                <c:pt idx="190">
                  <c:v>42011</c:v>
                </c:pt>
                <c:pt idx="191">
                  <c:v>42012</c:v>
                </c:pt>
                <c:pt idx="192">
                  <c:v>42013</c:v>
                </c:pt>
                <c:pt idx="193">
                  <c:v>42014</c:v>
                </c:pt>
                <c:pt idx="194">
                  <c:v>42015</c:v>
                </c:pt>
                <c:pt idx="195">
                  <c:v>42016</c:v>
                </c:pt>
                <c:pt idx="196">
                  <c:v>42017</c:v>
                </c:pt>
                <c:pt idx="197">
                  <c:v>42018</c:v>
                </c:pt>
                <c:pt idx="198">
                  <c:v>42019</c:v>
                </c:pt>
                <c:pt idx="199">
                  <c:v>42020</c:v>
                </c:pt>
                <c:pt idx="200">
                  <c:v>42021</c:v>
                </c:pt>
                <c:pt idx="201">
                  <c:v>42022</c:v>
                </c:pt>
                <c:pt idx="202">
                  <c:v>42023</c:v>
                </c:pt>
                <c:pt idx="203">
                  <c:v>42024</c:v>
                </c:pt>
                <c:pt idx="204">
                  <c:v>42025</c:v>
                </c:pt>
                <c:pt idx="205">
                  <c:v>42026</c:v>
                </c:pt>
                <c:pt idx="206">
                  <c:v>42027</c:v>
                </c:pt>
                <c:pt idx="207">
                  <c:v>42028</c:v>
                </c:pt>
                <c:pt idx="208">
                  <c:v>42029</c:v>
                </c:pt>
                <c:pt idx="209">
                  <c:v>42030</c:v>
                </c:pt>
                <c:pt idx="210">
                  <c:v>42031</c:v>
                </c:pt>
                <c:pt idx="211">
                  <c:v>42032</c:v>
                </c:pt>
                <c:pt idx="212">
                  <c:v>42033</c:v>
                </c:pt>
                <c:pt idx="213">
                  <c:v>42034</c:v>
                </c:pt>
                <c:pt idx="214">
                  <c:v>42035</c:v>
                </c:pt>
                <c:pt idx="215">
                  <c:v>42036</c:v>
                </c:pt>
                <c:pt idx="216">
                  <c:v>42037</c:v>
                </c:pt>
                <c:pt idx="217">
                  <c:v>42038</c:v>
                </c:pt>
                <c:pt idx="218">
                  <c:v>42039</c:v>
                </c:pt>
                <c:pt idx="219">
                  <c:v>42040</c:v>
                </c:pt>
                <c:pt idx="220">
                  <c:v>42041</c:v>
                </c:pt>
                <c:pt idx="221">
                  <c:v>42042</c:v>
                </c:pt>
                <c:pt idx="222">
                  <c:v>42043</c:v>
                </c:pt>
                <c:pt idx="223">
                  <c:v>42044</c:v>
                </c:pt>
                <c:pt idx="224">
                  <c:v>42045</c:v>
                </c:pt>
                <c:pt idx="225">
                  <c:v>42046</c:v>
                </c:pt>
                <c:pt idx="226">
                  <c:v>42047</c:v>
                </c:pt>
                <c:pt idx="227">
                  <c:v>42048</c:v>
                </c:pt>
                <c:pt idx="228">
                  <c:v>42049</c:v>
                </c:pt>
                <c:pt idx="229">
                  <c:v>42050</c:v>
                </c:pt>
                <c:pt idx="230">
                  <c:v>42051</c:v>
                </c:pt>
                <c:pt idx="231">
                  <c:v>42052</c:v>
                </c:pt>
                <c:pt idx="232">
                  <c:v>42053</c:v>
                </c:pt>
                <c:pt idx="233">
                  <c:v>42054</c:v>
                </c:pt>
                <c:pt idx="234">
                  <c:v>42055</c:v>
                </c:pt>
                <c:pt idx="235">
                  <c:v>42056</c:v>
                </c:pt>
                <c:pt idx="236">
                  <c:v>42057</c:v>
                </c:pt>
                <c:pt idx="237">
                  <c:v>42058</c:v>
                </c:pt>
                <c:pt idx="238">
                  <c:v>42059</c:v>
                </c:pt>
                <c:pt idx="239">
                  <c:v>42060</c:v>
                </c:pt>
                <c:pt idx="240">
                  <c:v>42061</c:v>
                </c:pt>
                <c:pt idx="241">
                  <c:v>42062</c:v>
                </c:pt>
                <c:pt idx="242">
                  <c:v>42063</c:v>
                </c:pt>
                <c:pt idx="243">
                  <c:v>42064</c:v>
                </c:pt>
                <c:pt idx="244">
                  <c:v>42065</c:v>
                </c:pt>
                <c:pt idx="245">
                  <c:v>42066</c:v>
                </c:pt>
                <c:pt idx="246">
                  <c:v>42067</c:v>
                </c:pt>
                <c:pt idx="247">
                  <c:v>42068</c:v>
                </c:pt>
                <c:pt idx="248">
                  <c:v>42069</c:v>
                </c:pt>
                <c:pt idx="249">
                  <c:v>42070</c:v>
                </c:pt>
                <c:pt idx="250">
                  <c:v>42071</c:v>
                </c:pt>
                <c:pt idx="251">
                  <c:v>42072</c:v>
                </c:pt>
                <c:pt idx="252">
                  <c:v>42073</c:v>
                </c:pt>
                <c:pt idx="253">
                  <c:v>42074</c:v>
                </c:pt>
                <c:pt idx="254">
                  <c:v>42075</c:v>
                </c:pt>
                <c:pt idx="255">
                  <c:v>42076</c:v>
                </c:pt>
                <c:pt idx="256">
                  <c:v>42077</c:v>
                </c:pt>
                <c:pt idx="257">
                  <c:v>42078</c:v>
                </c:pt>
                <c:pt idx="258">
                  <c:v>42079</c:v>
                </c:pt>
                <c:pt idx="259">
                  <c:v>42080</c:v>
                </c:pt>
                <c:pt idx="260">
                  <c:v>42081</c:v>
                </c:pt>
                <c:pt idx="261">
                  <c:v>42082</c:v>
                </c:pt>
                <c:pt idx="262">
                  <c:v>42083</c:v>
                </c:pt>
                <c:pt idx="263">
                  <c:v>42084</c:v>
                </c:pt>
                <c:pt idx="264">
                  <c:v>42085</c:v>
                </c:pt>
                <c:pt idx="265">
                  <c:v>42086</c:v>
                </c:pt>
                <c:pt idx="266">
                  <c:v>42087</c:v>
                </c:pt>
                <c:pt idx="267">
                  <c:v>42088</c:v>
                </c:pt>
                <c:pt idx="268">
                  <c:v>42089</c:v>
                </c:pt>
                <c:pt idx="269">
                  <c:v>42090</c:v>
                </c:pt>
                <c:pt idx="270">
                  <c:v>42091</c:v>
                </c:pt>
                <c:pt idx="271">
                  <c:v>42092</c:v>
                </c:pt>
                <c:pt idx="272">
                  <c:v>42093</c:v>
                </c:pt>
                <c:pt idx="273">
                  <c:v>42094</c:v>
                </c:pt>
                <c:pt idx="274">
                  <c:v>42095</c:v>
                </c:pt>
                <c:pt idx="275">
                  <c:v>42096</c:v>
                </c:pt>
                <c:pt idx="276">
                  <c:v>42097</c:v>
                </c:pt>
                <c:pt idx="277">
                  <c:v>42098</c:v>
                </c:pt>
                <c:pt idx="278">
                  <c:v>42099</c:v>
                </c:pt>
                <c:pt idx="279">
                  <c:v>42100</c:v>
                </c:pt>
                <c:pt idx="280">
                  <c:v>42101</c:v>
                </c:pt>
                <c:pt idx="281">
                  <c:v>42102</c:v>
                </c:pt>
                <c:pt idx="282">
                  <c:v>42103</c:v>
                </c:pt>
                <c:pt idx="283">
                  <c:v>42104</c:v>
                </c:pt>
                <c:pt idx="284">
                  <c:v>42105</c:v>
                </c:pt>
                <c:pt idx="285">
                  <c:v>42106</c:v>
                </c:pt>
                <c:pt idx="286">
                  <c:v>42107</c:v>
                </c:pt>
                <c:pt idx="287">
                  <c:v>42108</c:v>
                </c:pt>
                <c:pt idx="288">
                  <c:v>42109</c:v>
                </c:pt>
                <c:pt idx="289">
                  <c:v>42110</c:v>
                </c:pt>
                <c:pt idx="290">
                  <c:v>42111</c:v>
                </c:pt>
                <c:pt idx="291">
                  <c:v>42112</c:v>
                </c:pt>
                <c:pt idx="292">
                  <c:v>42113</c:v>
                </c:pt>
                <c:pt idx="293">
                  <c:v>42114</c:v>
                </c:pt>
                <c:pt idx="294">
                  <c:v>42115</c:v>
                </c:pt>
                <c:pt idx="295">
                  <c:v>42116</c:v>
                </c:pt>
                <c:pt idx="296">
                  <c:v>42117</c:v>
                </c:pt>
                <c:pt idx="297">
                  <c:v>42118</c:v>
                </c:pt>
                <c:pt idx="298">
                  <c:v>42119</c:v>
                </c:pt>
                <c:pt idx="299">
                  <c:v>42120</c:v>
                </c:pt>
                <c:pt idx="300">
                  <c:v>42121</c:v>
                </c:pt>
                <c:pt idx="301">
                  <c:v>42122</c:v>
                </c:pt>
                <c:pt idx="302">
                  <c:v>42123</c:v>
                </c:pt>
                <c:pt idx="303">
                  <c:v>42124</c:v>
                </c:pt>
                <c:pt idx="304">
                  <c:v>42125</c:v>
                </c:pt>
                <c:pt idx="305">
                  <c:v>42126</c:v>
                </c:pt>
                <c:pt idx="306">
                  <c:v>42127</c:v>
                </c:pt>
                <c:pt idx="307">
                  <c:v>42128</c:v>
                </c:pt>
                <c:pt idx="308">
                  <c:v>42129</c:v>
                </c:pt>
                <c:pt idx="309">
                  <c:v>42130</c:v>
                </c:pt>
                <c:pt idx="310">
                  <c:v>42131</c:v>
                </c:pt>
                <c:pt idx="311">
                  <c:v>42132</c:v>
                </c:pt>
                <c:pt idx="312">
                  <c:v>42133</c:v>
                </c:pt>
                <c:pt idx="313">
                  <c:v>42134</c:v>
                </c:pt>
                <c:pt idx="314">
                  <c:v>42135</c:v>
                </c:pt>
                <c:pt idx="315">
                  <c:v>42136</c:v>
                </c:pt>
                <c:pt idx="316">
                  <c:v>42137</c:v>
                </c:pt>
                <c:pt idx="317">
                  <c:v>42138</c:v>
                </c:pt>
                <c:pt idx="318">
                  <c:v>42139</c:v>
                </c:pt>
                <c:pt idx="319">
                  <c:v>42140</c:v>
                </c:pt>
                <c:pt idx="320">
                  <c:v>42141</c:v>
                </c:pt>
                <c:pt idx="321">
                  <c:v>42142</c:v>
                </c:pt>
                <c:pt idx="322">
                  <c:v>42143</c:v>
                </c:pt>
                <c:pt idx="323">
                  <c:v>42144</c:v>
                </c:pt>
                <c:pt idx="324">
                  <c:v>42145</c:v>
                </c:pt>
                <c:pt idx="325">
                  <c:v>42146</c:v>
                </c:pt>
                <c:pt idx="326">
                  <c:v>42147</c:v>
                </c:pt>
                <c:pt idx="327">
                  <c:v>42148</c:v>
                </c:pt>
                <c:pt idx="328">
                  <c:v>42149</c:v>
                </c:pt>
                <c:pt idx="329">
                  <c:v>42150</c:v>
                </c:pt>
                <c:pt idx="330">
                  <c:v>42151</c:v>
                </c:pt>
                <c:pt idx="331">
                  <c:v>42152</c:v>
                </c:pt>
                <c:pt idx="332">
                  <c:v>42153</c:v>
                </c:pt>
                <c:pt idx="333">
                  <c:v>42154</c:v>
                </c:pt>
                <c:pt idx="334">
                  <c:v>42155</c:v>
                </c:pt>
                <c:pt idx="335">
                  <c:v>42156</c:v>
                </c:pt>
                <c:pt idx="336">
                  <c:v>42157</c:v>
                </c:pt>
                <c:pt idx="337">
                  <c:v>42158</c:v>
                </c:pt>
                <c:pt idx="338">
                  <c:v>42159</c:v>
                </c:pt>
                <c:pt idx="339">
                  <c:v>42160</c:v>
                </c:pt>
                <c:pt idx="340">
                  <c:v>42161</c:v>
                </c:pt>
                <c:pt idx="341">
                  <c:v>42162</c:v>
                </c:pt>
                <c:pt idx="342">
                  <c:v>42163</c:v>
                </c:pt>
                <c:pt idx="343">
                  <c:v>42164</c:v>
                </c:pt>
                <c:pt idx="344">
                  <c:v>42165</c:v>
                </c:pt>
                <c:pt idx="345">
                  <c:v>42166</c:v>
                </c:pt>
                <c:pt idx="346">
                  <c:v>42167</c:v>
                </c:pt>
                <c:pt idx="347">
                  <c:v>42168</c:v>
                </c:pt>
                <c:pt idx="348">
                  <c:v>42169</c:v>
                </c:pt>
                <c:pt idx="349">
                  <c:v>42170</c:v>
                </c:pt>
                <c:pt idx="350">
                  <c:v>42171</c:v>
                </c:pt>
                <c:pt idx="351">
                  <c:v>42172</c:v>
                </c:pt>
                <c:pt idx="352">
                  <c:v>42173</c:v>
                </c:pt>
                <c:pt idx="353">
                  <c:v>42174</c:v>
                </c:pt>
                <c:pt idx="354">
                  <c:v>42175</c:v>
                </c:pt>
                <c:pt idx="355">
                  <c:v>42176</c:v>
                </c:pt>
                <c:pt idx="356">
                  <c:v>42177</c:v>
                </c:pt>
                <c:pt idx="357">
                  <c:v>42178</c:v>
                </c:pt>
                <c:pt idx="358">
                  <c:v>42179</c:v>
                </c:pt>
                <c:pt idx="359">
                  <c:v>42180</c:v>
                </c:pt>
                <c:pt idx="360">
                  <c:v>42181</c:v>
                </c:pt>
                <c:pt idx="361">
                  <c:v>42182</c:v>
                </c:pt>
                <c:pt idx="362">
                  <c:v>42183</c:v>
                </c:pt>
                <c:pt idx="363">
                  <c:v>42184</c:v>
                </c:pt>
                <c:pt idx="364">
                  <c:v>42185</c:v>
                </c:pt>
                <c:pt idx="365">
                  <c:v>42186</c:v>
                </c:pt>
                <c:pt idx="366">
                  <c:v>42187</c:v>
                </c:pt>
                <c:pt idx="367">
                  <c:v>42188</c:v>
                </c:pt>
                <c:pt idx="368">
                  <c:v>42189</c:v>
                </c:pt>
                <c:pt idx="369">
                  <c:v>42190</c:v>
                </c:pt>
                <c:pt idx="370">
                  <c:v>42191</c:v>
                </c:pt>
                <c:pt idx="371">
                  <c:v>42192</c:v>
                </c:pt>
                <c:pt idx="372">
                  <c:v>42193</c:v>
                </c:pt>
                <c:pt idx="373">
                  <c:v>42194</c:v>
                </c:pt>
                <c:pt idx="374">
                  <c:v>42195</c:v>
                </c:pt>
                <c:pt idx="375">
                  <c:v>42196</c:v>
                </c:pt>
                <c:pt idx="376">
                  <c:v>42197</c:v>
                </c:pt>
                <c:pt idx="377">
                  <c:v>42198</c:v>
                </c:pt>
                <c:pt idx="378">
                  <c:v>42199</c:v>
                </c:pt>
                <c:pt idx="379">
                  <c:v>42200</c:v>
                </c:pt>
                <c:pt idx="380">
                  <c:v>42201</c:v>
                </c:pt>
                <c:pt idx="381">
                  <c:v>42202</c:v>
                </c:pt>
                <c:pt idx="382">
                  <c:v>42203</c:v>
                </c:pt>
                <c:pt idx="383">
                  <c:v>42204</c:v>
                </c:pt>
                <c:pt idx="384">
                  <c:v>42205</c:v>
                </c:pt>
                <c:pt idx="385">
                  <c:v>42206</c:v>
                </c:pt>
                <c:pt idx="386">
                  <c:v>42207</c:v>
                </c:pt>
                <c:pt idx="387">
                  <c:v>42208</c:v>
                </c:pt>
                <c:pt idx="388">
                  <c:v>42209</c:v>
                </c:pt>
                <c:pt idx="389">
                  <c:v>42210</c:v>
                </c:pt>
                <c:pt idx="390">
                  <c:v>42211</c:v>
                </c:pt>
                <c:pt idx="391">
                  <c:v>42212</c:v>
                </c:pt>
                <c:pt idx="392">
                  <c:v>42213</c:v>
                </c:pt>
                <c:pt idx="393">
                  <c:v>42214</c:v>
                </c:pt>
                <c:pt idx="394">
                  <c:v>42215</c:v>
                </c:pt>
                <c:pt idx="395">
                  <c:v>42216</c:v>
                </c:pt>
                <c:pt idx="396">
                  <c:v>42217</c:v>
                </c:pt>
                <c:pt idx="397">
                  <c:v>42218</c:v>
                </c:pt>
                <c:pt idx="398">
                  <c:v>42219</c:v>
                </c:pt>
                <c:pt idx="399">
                  <c:v>42220</c:v>
                </c:pt>
                <c:pt idx="400">
                  <c:v>42221</c:v>
                </c:pt>
                <c:pt idx="401">
                  <c:v>42222</c:v>
                </c:pt>
                <c:pt idx="402">
                  <c:v>42223</c:v>
                </c:pt>
                <c:pt idx="403">
                  <c:v>42224</c:v>
                </c:pt>
                <c:pt idx="404">
                  <c:v>42225</c:v>
                </c:pt>
                <c:pt idx="405">
                  <c:v>42226</c:v>
                </c:pt>
                <c:pt idx="406">
                  <c:v>42227</c:v>
                </c:pt>
                <c:pt idx="407">
                  <c:v>42228</c:v>
                </c:pt>
                <c:pt idx="408">
                  <c:v>42229</c:v>
                </c:pt>
                <c:pt idx="409">
                  <c:v>42230</c:v>
                </c:pt>
                <c:pt idx="410">
                  <c:v>42231</c:v>
                </c:pt>
                <c:pt idx="411">
                  <c:v>42232</c:v>
                </c:pt>
                <c:pt idx="412">
                  <c:v>42233</c:v>
                </c:pt>
                <c:pt idx="413">
                  <c:v>42234</c:v>
                </c:pt>
                <c:pt idx="414">
                  <c:v>42235</c:v>
                </c:pt>
                <c:pt idx="415">
                  <c:v>42236</c:v>
                </c:pt>
                <c:pt idx="416">
                  <c:v>42237</c:v>
                </c:pt>
                <c:pt idx="417">
                  <c:v>42238</c:v>
                </c:pt>
                <c:pt idx="418">
                  <c:v>42239</c:v>
                </c:pt>
                <c:pt idx="419">
                  <c:v>42240</c:v>
                </c:pt>
                <c:pt idx="420">
                  <c:v>42241</c:v>
                </c:pt>
                <c:pt idx="421">
                  <c:v>42242</c:v>
                </c:pt>
                <c:pt idx="422">
                  <c:v>42243</c:v>
                </c:pt>
                <c:pt idx="423">
                  <c:v>42244</c:v>
                </c:pt>
                <c:pt idx="424">
                  <c:v>42245</c:v>
                </c:pt>
                <c:pt idx="425">
                  <c:v>42246</c:v>
                </c:pt>
                <c:pt idx="426">
                  <c:v>42247</c:v>
                </c:pt>
                <c:pt idx="427">
                  <c:v>42248</c:v>
                </c:pt>
                <c:pt idx="428">
                  <c:v>42249</c:v>
                </c:pt>
                <c:pt idx="429">
                  <c:v>42250</c:v>
                </c:pt>
                <c:pt idx="430">
                  <c:v>42251</c:v>
                </c:pt>
                <c:pt idx="431">
                  <c:v>42252</c:v>
                </c:pt>
                <c:pt idx="432">
                  <c:v>42253</c:v>
                </c:pt>
                <c:pt idx="433">
                  <c:v>42254</c:v>
                </c:pt>
                <c:pt idx="434">
                  <c:v>42255</c:v>
                </c:pt>
                <c:pt idx="435">
                  <c:v>42256</c:v>
                </c:pt>
                <c:pt idx="436">
                  <c:v>42257</c:v>
                </c:pt>
                <c:pt idx="437">
                  <c:v>42258</c:v>
                </c:pt>
                <c:pt idx="438">
                  <c:v>42259</c:v>
                </c:pt>
                <c:pt idx="439">
                  <c:v>42260</c:v>
                </c:pt>
                <c:pt idx="440">
                  <c:v>42261</c:v>
                </c:pt>
                <c:pt idx="441">
                  <c:v>42262</c:v>
                </c:pt>
                <c:pt idx="442">
                  <c:v>42263</c:v>
                </c:pt>
                <c:pt idx="443">
                  <c:v>42264</c:v>
                </c:pt>
                <c:pt idx="444">
                  <c:v>42265</c:v>
                </c:pt>
                <c:pt idx="445">
                  <c:v>42266</c:v>
                </c:pt>
                <c:pt idx="446">
                  <c:v>42267</c:v>
                </c:pt>
                <c:pt idx="447">
                  <c:v>42268</c:v>
                </c:pt>
                <c:pt idx="448">
                  <c:v>42269</c:v>
                </c:pt>
                <c:pt idx="449">
                  <c:v>42270</c:v>
                </c:pt>
                <c:pt idx="450">
                  <c:v>42271</c:v>
                </c:pt>
                <c:pt idx="451">
                  <c:v>42272</c:v>
                </c:pt>
                <c:pt idx="452">
                  <c:v>42273</c:v>
                </c:pt>
                <c:pt idx="453">
                  <c:v>42274</c:v>
                </c:pt>
                <c:pt idx="454">
                  <c:v>42275</c:v>
                </c:pt>
                <c:pt idx="455">
                  <c:v>42276</c:v>
                </c:pt>
                <c:pt idx="456">
                  <c:v>42277</c:v>
                </c:pt>
                <c:pt idx="457">
                  <c:v>42278</c:v>
                </c:pt>
                <c:pt idx="458">
                  <c:v>42279</c:v>
                </c:pt>
                <c:pt idx="459">
                  <c:v>42280</c:v>
                </c:pt>
                <c:pt idx="460">
                  <c:v>42281</c:v>
                </c:pt>
                <c:pt idx="461">
                  <c:v>42282</c:v>
                </c:pt>
                <c:pt idx="462">
                  <c:v>42283</c:v>
                </c:pt>
                <c:pt idx="463">
                  <c:v>42284</c:v>
                </c:pt>
                <c:pt idx="464">
                  <c:v>42285</c:v>
                </c:pt>
                <c:pt idx="465">
                  <c:v>42286</c:v>
                </c:pt>
                <c:pt idx="466">
                  <c:v>42287</c:v>
                </c:pt>
                <c:pt idx="467">
                  <c:v>42288</c:v>
                </c:pt>
                <c:pt idx="468">
                  <c:v>42289</c:v>
                </c:pt>
                <c:pt idx="469">
                  <c:v>42290</c:v>
                </c:pt>
                <c:pt idx="470">
                  <c:v>42291</c:v>
                </c:pt>
                <c:pt idx="471">
                  <c:v>42292</c:v>
                </c:pt>
                <c:pt idx="472">
                  <c:v>42293</c:v>
                </c:pt>
                <c:pt idx="473">
                  <c:v>42294</c:v>
                </c:pt>
                <c:pt idx="474">
                  <c:v>42295</c:v>
                </c:pt>
                <c:pt idx="475">
                  <c:v>42296</c:v>
                </c:pt>
                <c:pt idx="476">
                  <c:v>42297</c:v>
                </c:pt>
                <c:pt idx="477">
                  <c:v>42298</c:v>
                </c:pt>
                <c:pt idx="478">
                  <c:v>42299</c:v>
                </c:pt>
                <c:pt idx="479">
                  <c:v>42300</c:v>
                </c:pt>
                <c:pt idx="480">
                  <c:v>42301</c:v>
                </c:pt>
                <c:pt idx="481">
                  <c:v>42302</c:v>
                </c:pt>
                <c:pt idx="482">
                  <c:v>42303</c:v>
                </c:pt>
                <c:pt idx="483">
                  <c:v>42304</c:v>
                </c:pt>
                <c:pt idx="484">
                  <c:v>42305</c:v>
                </c:pt>
                <c:pt idx="485">
                  <c:v>42306</c:v>
                </c:pt>
                <c:pt idx="486">
                  <c:v>42307</c:v>
                </c:pt>
                <c:pt idx="487">
                  <c:v>42308</c:v>
                </c:pt>
                <c:pt idx="488">
                  <c:v>42309</c:v>
                </c:pt>
                <c:pt idx="489">
                  <c:v>42310</c:v>
                </c:pt>
                <c:pt idx="490">
                  <c:v>42311</c:v>
                </c:pt>
                <c:pt idx="491">
                  <c:v>42312</c:v>
                </c:pt>
                <c:pt idx="492">
                  <c:v>42313</c:v>
                </c:pt>
                <c:pt idx="493">
                  <c:v>42314</c:v>
                </c:pt>
                <c:pt idx="494">
                  <c:v>42315</c:v>
                </c:pt>
                <c:pt idx="495">
                  <c:v>42316</c:v>
                </c:pt>
                <c:pt idx="496">
                  <c:v>42317</c:v>
                </c:pt>
                <c:pt idx="497">
                  <c:v>42318</c:v>
                </c:pt>
                <c:pt idx="498">
                  <c:v>42319</c:v>
                </c:pt>
                <c:pt idx="499">
                  <c:v>42320</c:v>
                </c:pt>
                <c:pt idx="500">
                  <c:v>42321</c:v>
                </c:pt>
                <c:pt idx="501">
                  <c:v>42322</c:v>
                </c:pt>
                <c:pt idx="502">
                  <c:v>42323</c:v>
                </c:pt>
                <c:pt idx="503">
                  <c:v>42324</c:v>
                </c:pt>
                <c:pt idx="504">
                  <c:v>42325</c:v>
                </c:pt>
                <c:pt idx="505">
                  <c:v>42326</c:v>
                </c:pt>
                <c:pt idx="506">
                  <c:v>42327</c:v>
                </c:pt>
                <c:pt idx="507">
                  <c:v>42328</c:v>
                </c:pt>
                <c:pt idx="508">
                  <c:v>42329</c:v>
                </c:pt>
                <c:pt idx="509">
                  <c:v>42330</c:v>
                </c:pt>
                <c:pt idx="510">
                  <c:v>42331</c:v>
                </c:pt>
                <c:pt idx="511">
                  <c:v>42332</c:v>
                </c:pt>
                <c:pt idx="512">
                  <c:v>42333</c:v>
                </c:pt>
                <c:pt idx="513">
                  <c:v>42334</c:v>
                </c:pt>
                <c:pt idx="514">
                  <c:v>42335</c:v>
                </c:pt>
                <c:pt idx="515">
                  <c:v>42336</c:v>
                </c:pt>
                <c:pt idx="516">
                  <c:v>42337</c:v>
                </c:pt>
                <c:pt idx="517">
                  <c:v>42338</c:v>
                </c:pt>
                <c:pt idx="518">
                  <c:v>42339</c:v>
                </c:pt>
                <c:pt idx="519">
                  <c:v>42340</c:v>
                </c:pt>
                <c:pt idx="520">
                  <c:v>42341</c:v>
                </c:pt>
                <c:pt idx="521">
                  <c:v>42342</c:v>
                </c:pt>
                <c:pt idx="522">
                  <c:v>42343</c:v>
                </c:pt>
                <c:pt idx="523">
                  <c:v>42344</c:v>
                </c:pt>
                <c:pt idx="524">
                  <c:v>42345</c:v>
                </c:pt>
                <c:pt idx="525">
                  <c:v>42346</c:v>
                </c:pt>
                <c:pt idx="526">
                  <c:v>42347</c:v>
                </c:pt>
                <c:pt idx="527">
                  <c:v>42348</c:v>
                </c:pt>
                <c:pt idx="528">
                  <c:v>42349</c:v>
                </c:pt>
                <c:pt idx="529">
                  <c:v>42350</c:v>
                </c:pt>
                <c:pt idx="530">
                  <c:v>42351</c:v>
                </c:pt>
                <c:pt idx="531">
                  <c:v>42352</c:v>
                </c:pt>
                <c:pt idx="532">
                  <c:v>42353</c:v>
                </c:pt>
                <c:pt idx="533">
                  <c:v>42354</c:v>
                </c:pt>
                <c:pt idx="534">
                  <c:v>42355</c:v>
                </c:pt>
                <c:pt idx="535">
                  <c:v>42356</c:v>
                </c:pt>
                <c:pt idx="536">
                  <c:v>42357</c:v>
                </c:pt>
                <c:pt idx="537">
                  <c:v>42358</c:v>
                </c:pt>
                <c:pt idx="538">
                  <c:v>42359</c:v>
                </c:pt>
                <c:pt idx="539">
                  <c:v>42360</c:v>
                </c:pt>
                <c:pt idx="540">
                  <c:v>42361</c:v>
                </c:pt>
                <c:pt idx="541">
                  <c:v>42362</c:v>
                </c:pt>
                <c:pt idx="542">
                  <c:v>42363</c:v>
                </c:pt>
                <c:pt idx="543">
                  <c:v>42364</c:v>
                </c:pt>
                <c:pt idx="544">
                  <c:v>42365</c:v>
                </c:pt>
                <c:pt idx="545">
                  <c:v>42366</c:v>
                </c:pt>
                <c:pt idx="546">
                  <c:v>42367</c:v>
                </c:pt>
                <c:pt idx="547">
                  <c:v>42368</c:v>
                </c:pt>
                <c:pt idx="548">
                  <c:v>42369</c:v>
                </c:pt>
                <c:pt idx="549">
                  <c:v>42370</c:v>
                </c:pt>
                <c:pt idx="550">
                  <c:v>42371</c:v>
                </c:pt>
                <c:pt idx="551">
                  <c:v>42372</c:v>
                </c:pt>
                <c:pt idx="552">
                  <c:v>42373</c:v>
                </c:pt>
                <c:pt idx="553">
                  <c:v>42374</c:v>
                </c:pt>
                <c:pt idx="554">
                  <c:v>42375</c:v>
                </c:pt>
                <c:pt idx="555">
                  <c:v>42376</c:v>
                </c:pt>
                <c:pt idx="556">
                  <c:v>42377</c:v>
                </c:pt>
                <c:pt idx="557">
                  <c:v>42378</c:v>
                </c:pt>
                <c:pt idx="558">
                  <c:v>42379</c:v>
                </c:pt>
                <c:pt idx="559">
                  <c:v>42380</c:v>
                </c:pt>
                <c:pt idx="560">
                  <c:v>42381</c:v>
                </c:pt>
                <c:pt idx="561">
                  <c:v>42382</c:v>
                </c:pt>
                <c:pt idx="562">
                  <c:v>42383</c:v>
                </c:pt>
                <c:pt idx="563">
                  <c:v>42384</c:v>
                </c:pt>
                <c:pt idx="564">
                  <c:v>42385</c:v>
                </c:pt>
                <c:pt idx="565">
                  <c:v>42386</c:v>
                </c:pt>
                <c:pt idx="566">
                  <c:v>42387</c:v>
                </c:pt>
                <c:pt idx="567">
                  <c:v>42388</c:v>
                </c:pt>
                <c:pt idx="568">
                  <c:v>42389</c:v>
                </c:pt>
                <c:pt idx="569">
                  <c:v>42390</c:v>
                </c:pt>
                <c:pt idx="570">
                  <c:v>42391</c:v>
                </c:pt>
                <c:pt idx="571">
                  <c:v>42392</c:v>
                </c:pt>
                <c:pt idx="572">
                  <c:v>42393</c:v>
                </c:pt>
                <c:pt idx="573">
                  <c:v>42394</c:v>
                </c:pt>
                <c:pt idx="574">
                  <c:v>42395</c:v>
                </c:pt>
                <c:pt idx="575">
                  <c:v>42396</c:v>
                </c:pt>
                <c:pt idx="576">
                  <c:v>42397</c:v>
                </c:pt>
                <c:pt idx="577">
                  <c:v>42398</c:v>
                </c:pt>
                <c:pt idx="578">
                  <c:v>42399</c:v>
                </c:pt>
                <c:pt idx="579">
                  <c:v>42400</c:v>
                </c:pt>
                <c:pt idx="580">
                  <c:v>42401</c:v>
                </c:pt>
                <c:pt idx="581">
                  <c:v>42402</c:v>
                </c:pt>
                <c:pt idx="582">
                  <c:v>42403</c:v>
                </c:pt>
                <c:pt idx="583">
                  <c:v>42404</c:v>
                </c:pt>
                <c:pt idx="584">
                  <c:v>42405</c:v>
                </c:pt>
                <c:pt idx="585">
                  <c:v>42406</c:v>
                </c:pt>
                <c:pt idx="586">
                  <c:v>42407</c:v>
                </c:pt>
                <c:pt idx="587">
                  <c:v>42408</c:v>
                </c:pt>
                <c:pt idx="588">
                  <c:v>42409</c:v>
                </c:pt>
                <c:pt idx="589">
                  <c:v>42410</c:v>
                </c:pt>
                <c:pt idx="590">
                  <c:v>42411</c:v>
                </c:pt>
                <c:pt idx="591">
                  <c:v>42412</c:v>
                </c:pt>
                <c:pt idx="592">
                  <c:v>42413</c:v>
                </c:pt>
                <c:pt idx="593">
                  <c:v>42414</c:v>
                </c:pt>
                <c:pt idx="594">
                  <c:v>42415</c:v>
                </c:pt>
                <c:pt idx="595">
                  <c:v>42416</c:v>
                </c:pt>
                <c:pt idx="596">
                  <c:v>42417</c:v>
                </c:pt>
                <c:pt idx="597">
                  <c:v>42418</c:v>
                </c:pt>
                <c:pt idx="598">
                  <c:v>42419</c:v>
                </c:pt>
                <c:pt idx="599">
                  <c:v>42420</c:v>
                </c:pt>
                <c:pt idx="600">
                  <c:v>42421</c:v>
                </c:pt>
                <c:pt idx="601">
                  <c:v>42422</c:v>
                </c:pt>
                <c:pt idx="602">
                  <c:v>42423</c:v>
                </c:pt>
                <c:pt idx="603">
                  <c:v>42424</c:v>
                </c:pt>
                <c:pt idx="604">
                  <c:v>42425</c:v>
                </c:pt>
                <c:pt idx="605">
                  <c:v>42426</c:v>
                </c:pt>
                <c:pt idx="606">
                  <c:v>42427</c:v>
                </c:pt>
                <c:pt idx="607">
                  <c:v>42428</c:v>
                </c:pt>
                <c:pt idx="608">
                  <c:v>42429</c:v>
                </c:pt>
                <c:pt idx="609">
                  <c:v>42430</c:v>
                </c:pt>
                <c:pt idx="610">
                  <c:v>42431</c:v>
                </c:pt>
                <c:pt idx="611">
                  <c:v>42432</c:v>
                </c:pt>
                <c:pt idx="612">
                  <c:v>42433</c:v>
                </c:pt>
                <c:pt idx="613">
                  <c:v>42434</c:v>
                </c:pt>
                <c:pt idx="614">
                  <c:v>42435</c:v>
                </c:pt>
                <c:pt idx="615">
                  <c:v>42436</c:v>
                </c:pt>
                <c:pt idx="616">
                  <c:v>42437</c:v>
                </c:pt>
                <c:pt idx="617">
                  <c:v>42438</c:v>
                </c:pt>
                <c:pt idx="618">
                  <c:v>42439</c:v>
                </c:pt>
                <c:pt idx="619">
                  <c:v>42440</c:v>
                </c:pt>
                <c:pt idx="620">
                  <c:v>42441</c:v>
                </c:pt>
                <c:pt idx="621">
                  <c:v>42442</c:v>
                </c:pt>
                <c:pt idx="622">
                  <c:v>42443</c:v>
                </c:pt>
                <c:pt idx="623">
                  <c:v>42444</c:v>
                </c:pt>
                <c:pt idx="624">
                  <c:v>42445</c:v>
                </c:pt>
                <c:pt idx="625">
                  <c:v>42446</c:v>
                </c:pt>
                <c:pt idx="626">
                  <c:v>42447</c:v>
                </c:pt>
                <c:pt idx="627">
                  <c:v>42448</c:v>
                </c:pt>
                <c:pt idx="628">
                  <c:v>42449</c:v>
                </c:pt>
                <c:pt idx="629">
                  <c:v>42450</c:v>
                </c:pt>
                <c:pt idx="630">
                  <c:v>42451</c:v>
                </c:pt>
                <c:pt idx="631">
                  <c:v>42452</c:v>
                </c:pt>
                <c:pt idx="632">
                  <c:v>42453</c:v>
                </c:pt>
                <c:pt idx="633">
                  <c:v>42454</c:v>
                </c:pt>
                <c:pt idx="634">
                  <c:v>42455</c:v>
                </c:pt>
                <c:pt idx="635">
                  <c:v>42456</c:v>
                </c:pt>
                <c:pt idx="636">
                  <c:v>42457</c:v>
                </c:pt>
                <c:pt idx="637">
                  <c:v>42458</c:v>
                </c:pt>
                <c:pt idx="638">
                  <c:v>42459</c:v>
                </c:pt>
                <c:pt idx="639">
                  <c:v>42460</c:v>
                </c:pt>
                <c:pt idx="640">
                  <c:v>42461</c:v>
                </c:pt>
                <c:pt idx="641">
                  <c:v>42462</c:v>
                </c:pt>
                <c:pt idx="642">
                  <c:v>42463</c:v>
                </c:pt>
                <c:pt idx="643">
                  <c:v>42464</c:v>
                </c:pt>
                <c:pt idx="644">
                  <c:v>42465</c:v>
                </c:pt>
                <c:pt idx="645">
                  <c:v>42466</c:v>
                </c:pt>
                <c:pt idx="646">
                  <c:v>42467</c:v>
                </c:pt>
                <c:pt idx="647">
                  <c:v>42468</c:v>
                </c:pt>
                <c:pt idx="648">
                  <c:v>42469</c:v>
                </c:pt>
                <c:pt idx="649">
                  <c:v>42470</c:v>
                </c:pt>
                <c:pt idx="650">
                  <c:v>42471</c:v>
                </c:pt>
                <c:pt idx="651">
                  <c:v>42472</c:v>
                </c:pt>
                <c:pt idx="652">
                  <c:v>42473</c:v>
                </c:pt>
                <c:pt idx="653">
                  <c:v>42474</c:v>
                </c:pt>
                <c:pt idx="654">
                  <c:v>42475</c:v>
                </c:pt>
                <c:pt idx="655">
                  <c:v>42476</c:v>
                </c:pt>
                <c:pt idx="656">
                  <c:v>42477</c:v>
                </c:pt>
                <c:pt idx="657">
                  <c:v>42478</c:v>
                </c:pt>
                <c:pt idx="658">
                  <c:v>42479</c:v>
                </c:pt>
                <c:pt idx="659">
                  <c:v>42480</c:v>
                </c:pt>
                <c:pt idx="660">
                  <c:v>42481</c:v>
                </c:pt>
                <c:pt idx="661">
                  <c:v>42482</c:v>
                </c:pt>
                <c:pt idx="662">
                  <c:v>42483</c:v>
                </c:pt>
                <c:pt idx="663">
                  <c:v>42484</c:v>
                </c:pt>
                <c:pt idx="664">
                  <c:v>42485</c:v>
                </c:pt>
                <c:pt idx="665">
                  <c:v>42486</c:v>
                </c:pt>
                <c:pt idx="666">
                  <c:v>42487</c:v>
                </c:pt>
                <c:pt idx="667">
                  <c:v>42488</c:v>
                </c:pt>
                <c:pt idx="668">
                  <c:v>42489</c:v>
                </c:pt>
                <c:pt idx="669">
                  <c:v>42490</c:v>
                </c:pt>
                <c:pt idx="670">
                  <c:v>42491</c:v>
                </c:pt>
                <c:pt idx="671">
                  <c:v>42492</c:v>
                </c:pt>
                <c:pt idx="672">
                  <c:v>42493</c:v>
                </c:pt>
                <c:pt idx="673">
                  <c:v>42494</c:v>
                </c:pt>
                <c:pt idx="674">
                  <c:v>42495</c:v>
                </c:pt>
                <c:pt idx="675">
                  <c:v>42496</c:v>
                </c:pt>
                <c:pt idx="676">
                  <c:v>42497</c:v>
                </c:pt>
                <c:pt idx="677">
                  <c:v>42498</c:v>
                </c:pt>
                <c:pt idx="678">
                  <c:v>42499</c:v>
                </c:pt>
                <c:pt idx="679">
                  <c:v>42500</c:v>
                </c:pt>
                <c:pt idx="680">
                  <c:v>42501</c:v>
                </c:pt>
                <c:pt idx="681">
                  <c:v>42502</c:v>
                </c:pt>
                <c:pt idx="682">
                  <c:v>42503</c:v>
                </c:pt>
                <c:pt idx="683">
                  <c:v>42504</c:v>
                </c:pt>
                <c:pt idx="684">
                  <c:v>42505</c:v>
                </c:pt>
                <c:pt idx="685">
                  <c:v>42506</c:v>
                </c:pt>
                <c:pt idx="686">
                  <c:v>42507</c:v>
                </c:pt>
                <c:pt idx="687">
                  <c:v>42508</c:v>
                </c:pt>
                <c:pt idx="688">
                  <c:v>42509</c:v>
                </c:pt>
                <c:pt idx="689">
                  <c:v>42510</c:v>
                </c:pt>
                <c:pt idx="690">
                  <c:v>42511</c:v>
                </c:pt>
                <c:pt idx="691">
                  <c:v>42512</c:v>
                </c:pt>
                <c:pt idx="692">
                  <c:v>42513</c:v>
                </c:pt>
                <c:pt idx="693">
                  <c:v>42514</c:v>
                </c:pt>
                <c:pt idx="694">
                  <c:v>42515</c:v>
                </c:pt>
                <c:pt idx="695">
                  <c:v>42516</c:v>
                </c:pt>
                <c:pt idx="696">
                  <c:v>42517</c:v>
                </c:pt>
                <c:pt idx="697">
                  <c:v>42518</c:v>
                </c:pt>
                <c:pt idx="698">
                  <c:v>42519</c:v>
                </c:pt>
                <c:pt idx="699">
                  <c:v>42520</c:v>
                </c:pt>
                <c:pt idx="700">
                  <c:v>42521</c:v>
                </c:pt>
                <c:pt idx="701">
                  <c:v>42522</c:v>
                </c:pt>
                <c:pt idx="702">
                  <c:v>42523</c:v>
                </c:pt>
                <c:pt idx="703">
                  <c:v>42524</c:v>
                </c:pt>
                <c:pt idx="704">
                  <c:v>42525</c:v>
                </c:pt>
                <c:pt idx="705">
                  <c:v>42526</c:v>
                </c:pt>
                <c:pt idx="706">
                  <c:v>42527</c:v>
                </c:pt>
                <c:pt idx="707">
                  <c:v>42528</c:v>
                </c:pt>
                <c:pt idx="708">
                  <c:v>42529</c:v>
                </c:pt>
                <c:pt idx="709">
                  <c:v>42530</c:v>
                </c:pt>
                <c:pt idx="710">
                  <c:v>42531</c:v>
                </c:pt>
                <c:pt idx="711">
                  <c:v>42532</c:v>
                </c:pt>
                <c:pt idx="712">
                  <c:v>42533</c:v>
                </c:pt>
                <c:pt idx="713">
                  <c:v>42534</c:v>
                </c:pt>
                <c:pt idx="714">
                  <c:v>42535</c:v>
                </c:pt>
                <c:pt idx="715">
                  <c:v>42536</c:v>
                </c:pt>
                <c:pt idx="716">
                  <c:v>42537</c:v>
                </c:pt>
                <c:pt idx="717">
                  <c:v>42538</c:v>
                </c:pt>
                <c:pt idx="718">
                  <c:v>42539</c:v>
                </c:pt>
                <c:pt idx="719">
                  <c:v>42540</c:v>
                </c:pt>
                <c:pt idx="720">
                  <c:v>42541</c:v>
                </c:pt>
                <c:pt idx="721">
                  <c:v>42542</c:v>
                </c:pt>
                <c:pt idx="722">
                  <c:v>42543</c:v>
                </c:pt>
                <c:pt idx="723">
                  <c:v>42544</c:v>
                </c:pt>
                <c:pt idx="724">
                  <c:v>42545</c:v>
                </c:pt>
                <c:pt idx="725">
                  <c:v>42546</c:v>
                </c:pt>
                <c:pt idx="726">
                  <c:v>42547</c:v>
                </c:pt>
                <c:pt idx="727">
                  <c:v>42548</c:v>
                </c:pt>
                <c:pt idx="728">
                  <c:v>42549</c:v>
                </c:pt>
                <c:pt idx="729">
                  <c:v>42550</c:v>
                </c:pt>
                <c:pt idx="730">
                  <c:v>42551</c:v>
                </c:pt>
                <c:pt idx="731">
                  <c:v>42552</c:v>
                </c:pt>
                <c:pt idx="732">
                  <c:v>42553</c:v>
                </c:pt>
                <c:pt idx="733">
                  <c:v>42554</c:v>
                </c:pt>
                <c:pt idx="734">
                  <c:v>42555</c:v>
                </c:pt>
                <c:pt idx="735">
                  <c:v>42556</c:v>
                </c:pt>
                <c:pt idx="736">
                  <c:v>42557</c:v>
                </c:pt>
                <c:pt idx="737">
                  <c:v>42558</c:v>
                </c:pt>
                <c:pt idx="738">
                  <c:v>42559</c:v>
                </c:pt>
                <c:pt idx="739">
                  <c:v>42560</c:v>
                </c:pt>
                <c:pt idx="740">
                  <c:v>42561</c:v>
                </c:pt>
                <c:pt idx="741">
                  <c:v>42562</c:v>
                </c:pt>
                <c:pt idx="742">
                  <c:v>42563</c:v>
                </c:pt>
                <c:pt idx="743">
                  <c:v>42564</c:v>
                </c:pt>
                <c:pt idx="744">
                  <c:v>42565</c:v>
                </c:pt>
                <c:pt idx="745">
                  <c:v>42566</c:v>
                </c:pt>
                <c:pt idx="746">
                  <c:v>42567</c:v>
                </c:pt>
                <c:pt idx="747">
                  <c:v>42568</c:v>
                </c:pt>
                <c:pt idx="748">
                  <c:v>42569</c:v>
                </c:pt>
                <c:pt idx="749">
                  <c:v>42570</c:v>
                </c:pt>
                <c:pt idx="750">
                  <c:v>42571</c:v>
                </c:pt>
                <c:pt idx="751">
                  <c:v>42572</c:v>
                </c:pt>
                <c:pt idx="752">
                  <c:v>42573</c:v>
                </c:pt>
                <c:pt idx="753">
                  <c:v>42574</c:v>
                </c:pt>
                <c:pt idx="754">
                  <c:v>42575</c:v>
                </c:pt>
                <c:pt idx="755">
                  <c:v>42576</c:v>
                </c:pt>
                <c:pt idx="756">
                  <c:v>42577</c:v>
                </c:pt>
                <c:pt idx="757">
                  <c:v>42578</c:v>
                </c:pt>
                <c:pt idx="758">
                  <c:v>42579</c:v>
                </c:pt>
                <c:pt idx="759">
                  <c:v>42580</c:v>
                </c:pt>
                <c:pt idx="760">
                  <c:v>42581</c:v>
                </c:pt>
                <c:pt idx="761">
                  <c:v>42582</c:v>
                </c:pt>
                <c:pt idx="762">
                  <c:v>42583</c:v>
                </c:pt>
                <c:pt idx="763">
                  <c:v>42584</c:v>
                </c:pt>
                <c:pt idx="764">
                  <c:v>42585</c:v>
                </c:pt>
                <c:pt idx="765">
                  <c:v>42586</c:v>
                </c:pt>
                <c:pt idx="766">
                  <c:v>42587</c:v>
                </c:pt>
                <c:pt idx="767">
                  <c:v>42588</c:v>
                </c:pt>
                <c:pt idx="768">
                  <c:v>42589</c:v>
                </c:pt>
                <c:pt idx="769">
                  <c:v>42590</c:v>
                </c:pt>
                <c:pt idx="770">
                  <c:v>42591</c:v>
                </c:pt>
                <c:pt idx="771">
                  <c:v>42592</c:v>
                </c:pt>
                <c:pt idx="772">
                  <c:v>42593</c:v>
                </c:pt>
                <c:pt idx="773">
                  <c:v>42594</c:v>
                </c:pt>
                <c:pt idx="774">
                  <c:v>42595</c:v>
                </c:pt>
                <c:pt idx="775">
                  <c:v>42596</c:v>
                </c:pt>
                <c:pt idx="776">
                  <c:v>42597</c:v>
                </c:pt>
                <c:pt idx="777">
                  <c:v>42598</c:v>
                </c:pt>
                <c:pt idx="778">
                  <c:v>42599</c:v>
                </c:pt>
                <c:pt idx="779">
                  <c:v>42600</c:v>
                </c:pt>
                <c:pt idx="780">
                  <c:v>42601</c:v>
                </c:pt>
                <c:pt idx="781">
                  <c:v>42602</c:v>
                </c:pt>
                <c:pt idx="782">
                  <c:v>42603</c:v>
                </c:pt>
                <c:pt idx="783">
                  <c:v>42604</c:v>
                </c:pt>
                <c:pt idx="784">
                  <c:v>42605</c:v>
                </c:pt>
                <c:pt idx="785">
                  <c:v>42606</c:v>
                </c:pt>
                <c:pt idx="786">
                  <c:v>42607</c:v>
                </c:pt>
                <c:pt idx="787">
                  <c:v>42608</c:v>
                </c:pt>
                <c:pt idx="788">
                  <c:v>42609</c:v>
                </c:pt>
                <c:pt idx="789">
                  <c:v>42610</c:v>
                </c:pt>
                <c:pt idx="790">
                  <c:v>42611</c:v>
                </c:pt>
                <c:pt idx="791">
                  <c:v>42612</c:v>
                </c:pt>
                <c:pt idx="792">
                  <c:v>42613</c:v>
                </c:pt>
                <c:pt idx="793">
                  <c:v>42614</c:v>
                </c:pt>
                <c:pt idx="794">
                  <c:v>42615</c:v>
                </c:pt>
                <c:pt idx="795">
                  <c:v>42616</c:v>
                </c:pt>
                <c:pt idx="796">
                  <c:v>42617</c:v>
                </c:pt>
                <c:pt idx="797">
                  <c:v>42618</c:v>
                </c:pt>
                <c:pt idx="798">
                  <c:v>42619</c:v>
                </c:pt>
                <c:pt idx="799">
                  <c:v>42620</c:v>
                </c:pt>
                <c:pt idx="800">
                  <c:v>42621</c:v>
                </c:pt>
                <c:pt idx="801">
                  <c:v>42622</c:v>
                </c:pt>
                <c:pt idx="802">
                  <c:v>42623</c:v>
                </c:pt>
                <c:pt idx="803">
                  <c:v>42624</c:v>
                </c:pt>
                <c:pt idx="804">
                  <c:v>42625</c:v>
                </c:pt>
                <c:pt idx="805">
                  <c:v>42626</c:v>
                </c:pt>
                <c:pt idx="806">
                  <c:v>42627</c:v>
                </c:pt>
                <c:pt idx="807">
                  <c:v>42628</c:v>
                </c:pt>
                <c:pt idx="808">
                  <c:v>42629</c:v>
                </c:pt>
                <c:pt idx="809">
                  <c:v>42630</c:v>
                </c:pt>
                <c:pt idx="810">
                  <c:v>42631</c:v>
                </c:pt>
                <c:pt idx="811">
                  <c:v>42632</c:v>
                </c:pt>
                <c:pt idx="812">
                  <c:v>42633</c:v>
                </c:pt>
                <c:pt idx="813">
                  <c:v>42634</c:v>
                </c:pt>
                <c:pt idx="814">
                  <c:v>42635</c:v>
                </c:pt>
                <c:pt idx="815">
                  <c:v>42636</c:v>
                </c:pt>
                <c:pt idx="816">
                  <c:v>42637</c:v>
                </c:pt>
                <c:pt idx="817">
                  <c:v>42638</c:v>
                </c:pt>
                <c:pt idx="818">
                  <c:v>42639</c:v>
                </c:pt>
                <c:pt idx="819">
                  <c:v>42640</c:v>
                </c:pt>
                <c:pt idx="820">
                  <c:v>42641</c:v>
                </c:pt>
                <c:pt idx="821">
                  <c:v>42642</c:v>
                </c:pt>
                <c:pt idx="822">
                  <c:v>42643</c:v>
                </c:pt>
                <c:pt idx="823">
                  <c:v>42644</c:v>
                </c:pt>
                <c:pt idx="824">
                  <c:v>42645</c:v>
                </c:pt>
                <c:pt idx="825">
                  <c:v>42646</c:v>
                </c:pt>
                <c:pt idx="826">
                  <c:v>42647</c:v>
                </c:pt>
                <c:pt idx="827">
                  <c:v>42648</c:v>
                </c:pt>
                <c:pt idx="828">
                  <c:v>42649</c:v>
                </c:pt>
                <c:pt idx="829">
                  <c:v>42650</c:v>
                </c:pt>
                <c:pt idx="830">
                  <c:v>42651</c:v>
                </c:pt>
                <c:pt idx="831">
                  <c:v>42652</c:v>
                </c:pt>
                <c:pt idx="832">
                  <c:v>42653</c:v>
                </c:pt>
                <c:pt idx="833">
                  <c:v>42654</c:v>
                </c:pt>
                <c:pt idx="834">
                  <c:v>42655</c:v>
                </c:pt>
                <c:pt idx="835">
                  <c:v>42656</c:v>
                </c:pt>
                <c:pt idx="836">
                  <c:v>42657</c:v>
                </c:pt>
                <c:pt idx="837">
                  <c:v>42658</c:v>
                </c:pt>
                <c:pt idx="838">
                  <c:v>42659</c:v>
                </c:pt>
                <c:pt idx="839">
                  <c:v>42660</c:v>
                </c:pt>
                <c:pt idx="840">
                  <c:v>42661</c:v>
                </c:pt>
                <c:pt idx="841">
                  <c:v>42662</c:v>
                </c:pt>
                <c:pt idx="842">
                  <c:v>42663</c:v>
                </c:pt>
                <c:pt idx="843">
                  <c:v>42664</c:v>
                </c:pt>
                <c:pt idx="844">
                  <c:v>42665</c:v>
                </c:pt>
                <c:pt idx="845">
                  <c:v>42666</c:v>
                </c:pt>
                <c:pt idx="846">
                  <c:v>42667</c:v>
                </c:pt>
                <c:pt idx="847">
                  <c:v>42668</c:v>
                </c:pt>
                <c:pt idx="848">
                  <c:v>42669</c:v>
                </c:pt>
                <c:pt idx="849">
                  <c:v>42670</c:v>
                </c:pt>
                <c:pt idx="850">
                  <c:v>42671</c:v>
                </c:pt>
                <c:pt idx="851">
                  <c:v>42672</c:v>
                </c:pt>
                <c:pt idx="852">
                  <c:v>42673</c:v>
                </c:pt>
                <c:pt idx="853">
                  <c:v>42674</c:v>
                </c:pt>
                <c:pt idx="854">
                  <c:v>42675</c:v>
                </c:pt>
                <c:pt idx="855">
                  <c:v>42676</c:v>
                </c:pt>
                <c:pt idx="856">
                  <c:v>42677</c:v>
                </c:pt>
                <c:pt idx="857">
                  <c:v>42678</c:v>
                </c:pt>
                <c:pt idx="858">
                  <c:v>42679</c:v>
                </c:pt>
                <c:pt idx="859">
                  <c:v>42680</c:v>
                </c:pt>
                <c:pt idx="860">
                  <c:v>42681</c:v>
                </c:pt>
                <c:pt idx="861">
                  <c:v>42682</c:v>
                </c:pt>
                <c:pt idx="862">
                  <c:v>42683</c:v>
                </c:pt>
                <c:pt idx="863">
                  <c:v>42684</c:v>
                </c:pt>
                <c:pt idx="864">
                  <c:v>42685</c:v>
                </c:pt>
                <c:pt idx="865">
                  <c:v>42686</c:v>
                </c:pt>
                <c:pt idx="866">
                  <c:v>42687</c:v>
                </c:pt>
                <c:pt idx="867">
                  <c:v>42688</c:v>
                </c:pt>
                <c:pt idx="868">
                  <c:v>42689</c:v>
                </c:pt>
                <c:pt idx="869">
                  <c:v>42690</c:v>
                </c:pt>
                <c:pt idx="870">
                  <c:v>42691</c:v>
                </c:pt>
                <c:pt idx="871">
                  <c:v>42692</c:v>
                </c:pt>
                <c:pt idx="872">
                  <c:v>42693</c:v>
                </c:pt>
                <c:pt idx="873">
                  <c:v>42694</c:v>
                </c:pt>
                <c:pt idx="874">
                  <c:v>42695</c:v>
                </c:pt>
                <c:pt idx="875">
                  <c:v>42696</c:v>
                </c:pt>
                <c:pt idx="876">
                  <c:v>42697</c:v>
                </c:pt>
                <c:pt idx="877">
                  <c:v>42698</c:v>
                </c:pt>
                <c:pt idx="878">
                  <c:v>42699</c:v>
                </c:pt>
                <c:pt idx="879">
                  <c:v>42700</c:v>
                </c:pt>
                <c:pt idx="880">
                  <c:v>42701</c:v>
                </c:pt>
                <c:pt idx="881">
                  <c:v>42702</c:v>
                </c:pt>
                <c:pt idx="882">
                  <c:v>42703</c:v>
                </c:pt>
                <c:pt idx="883">
                  <c:v>42704</c:v>
                </c:pt>
                <c:pt idx="884">
                  <c:v>42705</c:v>
                </c:pt>
                <c:pt idx="885">
                  <c:v>42706</c:v>
                </c:pt>
                <c:pt idx="886">
                  <c:v>42707</c:v>
                </c:pt>
                <c:pt idx="887">
                  <c:v>42708</c:v>
                </c:pt>
                <c:pt idx="888">
                  <c:v>42709</c:v>
                </c:pt>
                <c:pt idx="889">
                  <c:v>42710</c:v>
                </c:pt>
                <c:pt idx="890">
                  <c:v>42711</c:v>
                </c:pt>
                <c:pt idx="891">
                  <c:v>42712</c:v>
                </c:pt>
                <c:pt idx="892">
                  <c:v>42713</c:v>
                </c:pt>
                <c:pt idx="893">
                  <c:v>42714</c:v>
                </c:pt>
                <c:pt idx="894">
                  <c:v>42715</c:v>
                </c:pt>
                <c:pt idx="895">
                  <c:v>42716</c:v>
                </c:pt>
                <c:pt idx="896">
                  <c:v>42717</c:v>
                </c:pt>
                <c:pt idx="897">
                  <c:v>42718</c:v>
                </c:pt>
                <c:pt idx="898">
                  <c:v>42719</c:v>
                </c:pt>
                <c:pt idx="899">
                  <c:v>42720</c:v>
                </c:pt>
                <c:pt idx="900">
                  <c:v>42721</c:v>
                </c:pt>
                <c:pt idx="901">
                  <c:v>42722</c:v>
                </c:pt>
                <c:pt idx="902">
                  <c:v>42723</c:v>
                </c:pt>
                <c:pt idx="903">
                  <c:v>42724</c:v>
                </c:pt>
                <c:pt idx="904">
                  <c:v>42725</c:v>
                </c:pt>
                <c:pt idx="905">
                  <c:v>42726</c:v>
                </c:pt>
                <c:pt idx="906">
                  <c:v>42727</c:v>
                </c:pt>
                <c:pt idx="907">
                  <c:v>42728</c:v>
                </c:pt>
                <c:pt idx="908">
                  <c:v>42729</c:v>
                </c:pt>
                <c:pt idx="909">
                  <c:v>42730</c:v>
                </c:pt>
                <c:pt idx="910">
                  <c:v>42731</c:v>
                </c:pt>
                <c:pt idx="911">
                  <c:v>42732</c:v>
                </c:pt>
                <c:pt idx="912">
                  <c:v>42733</c:v>
                </c:pt>
                <c:pt idx="913">
                  <c:v>42734</c:v>
                </c:pt>
                <c:pt idx="914">
                  <c:v>42735</c:v>
                </c:pt>
                <c:pt idx="915">
                  <c:v>42736</c:v>
                </c:pt>
                <c:pt idx="916">
                  <c:v>42737</c:v>
                </c:pt>
                <c:pt idx="917">
                  <c:v>42738</c:v>
                </c:pt>
                <c:pt idx="918">
                  <c:v>42739</c:v>
                </c:pt>
                <c:pt idx="919">
                  <c:v>42740</c:v>
                </c:pt>
                <c:pt idx="920">
                  <c:v>42741</c:v>
                </c:pt>
                <c:pt idx="921">
                  <c:v>42742</c:v>
                </c:pt>
                <c:pt idx="922">
                  <c:v>42743</c:v>
                </c:pt>
                <c:pt idx="923">
                  <c:v>42744</c:v>
                </c:pt>
                <c:pt idx="924">
                  <c:v>42745</c:v>
                </c:pt>
                <c:pt idx="925">
                  <c:v>42746</c:v>
                </c:pt>
                <c:pt idx="926">
                  <c:v>42747</c:v>
                </c:pt>
                <c:pt idx="927">
                  <c:v>42748</c:v>
                </c:pt>
                <c:pt idx="928">
                  <c:v>42749</c:v>
                </c:pt>
                <c:pt idx="929">
                  <c:v>42750</c:v>
                </c:pt>
                <c:pt idx="930">
                  <c:v>42751</c:v>
                </c:pt>
                <c:pt idx="931">
                  <c:v>42752</c:v>
                </c:pt>
                <c:pt idx="932">
                  <c:v>42753</c:v>
                </c:pt>
                <c:pt idx="933">
                  <c:v>42754</c:v>
                </c:pt>
                <c:pt idx="934">
                  <c:v>42755</c:v>
                </c:pt>
                <c:pt idx="935">
                  <c:v>42756</c:v>
                </c:pt>
                <c:pt idx="936">
                  <c:v>42757</c:v>
                </c:pt>
                <c:pt idx="937">
                  <c:v>42758</c:v>
                </c:pt>
                <c:pt idx="938">
                  <c:v>42759</c:v>
                </c:pt>
                <c:pt idx="939">
                  <c:v>42760</c:v>
                </c:pt>
                <c:pt idx="940">
                  <c:v>42761</c:v>
                </c:pt>
                <c:pt idx="941">
                  <c:v>42762</c:v>
                </c:pt>
                <c:pt idx="942">
                  <c:v>42763</c:v>
                </c:pt>
                <c:pt idx="943">
                  <c:v>42764</c:v>
                </c:pt>
                <c:pt idx="944">
                  <c:v>42765</c:v>
                </c:pt>
                <c:pt idx="945">
                  <c:v>42766</c:v>
                </c:pt>
                <c:pt idx="946">
                  <c:v>42767</c:v>
                </c:pt>
                <c:pt idx="947">
                  <c:v>42768</c:v>
                </c:pt>
                <c:pt idx="948">
                  <c:v>42769</c:v>
                </c:pt>
                <c:pt idx="949">
                  <c:v>42770</c:v>
                </c:pt>
                <c:pt idx="950">
                  <c:v>42771</c:v>
                </c:pt>
                <c:pt idx="951">
                  <c:v>42772</c:v>
                </c:pt>
                <c:pt idx="952">
                  <c:v>42773</c:v>
                </c:pt>
                <c:pt idx="953">
                  <c:v>42774</c:v>
                </c:pt>
                <c:pt idx="954">
                  <c:v>42775</c:v>
                </c:pt>
                <c:pt idx="955">
                  <c:v>42776</c:v>
                </c:pt>
                <c:pt idx="956">
                  <c:v>42777</c:v>
                </c:pt>
                <c:pt idx="957">
                  <c:v>42778</c:v>
                </c:pt>
                <c:pt idx="958">
                  <c:v>42779</c:v>
                </c:pt>
                <c:pt idx="959">
                  <c:v>42780</c:v>
                </c:pt>
                <c:pt idx="960">
                  <c:v>42781</c:v>
                </c:pt>
                <c:pt idx="961">
                  <c:v>42782</c:v>
                </c:pt>
                <c:pt idx="962">
                  <c:v>42783</c:v>
                </c:pt>
                <c:pt idx="963">
                  <c:v>42784</c:v>
                </c:pt>
                <c:pt idx="964">
                  <c:v>42785</c:v>
                </c:pt>
                <c:pt idx="965">
                  <c:v>42786</c:v>
                </c:pt>
                <c:pt idx="966">
                  <c:v>42787</c:v>
                </c:pt>
                <c:pt idx="967">
                  <c:v>42788</c:v>
                </c:pt>
                <c:pt idx="968">
                  <c:v>42789</c:v>
                </c:pt>
                <c:pt idx="969">
                  <c:v>42790</c:v>
                </c:pt>
                <c:pt idx="970">
                  <c:v>42791</c:v>
                </c:pt>
                <c:pt idx="971">
                  <c:v>42792</c:v>
                </c:pt>
                <c:pt idx="972">
                  <c:v>42793</c:v>
                </c:pt>
                <c:pt idx="973">
                  <c:v>42794</c:v>
                </c:pt>
                <c:pt idx="974">
                  <c:v>42795</c:v>
                </c:pt>
                <c:pt idx="975">
                  <c:v>42796</c:v>
                </c:pt>
                <c:pt idx="976">
                  <c:v>42797</c:v>
                </c:pt>
                <c:pt idx="977">
                  <c:v>42798</c:v>
                </c:pt>
                <c:pt idx="978">
                  <c:v>42799</c:v>
                </c:pt>
                <c:pt idx="979">
                  <c:v>42800</c:v>
                </c:pt>
                <c:pt idx="980">
                  <c:v>42801</c:v>
                </c:pt>
                <c:pt idx="981">
                  <c:v>42802</c:v>
                </c:pt>
                <c:pt idx="982">
                  <c:v>42803</c:v>
                </c:pt>
                <c:pt idx="983">
                  <c:v>42804</c:v>
                </c:pt>
                <c:pt idx="984">
                  <c:v>42805</c:v>
                </c:pt>
                <c:pt idx="985">
                  <c:v>42806</c:v>
                </c:pt>
                <c:pt idx="986">
                  <c:v>42807</c:v>
                </c:pt>
                <c:pt idx="987">
                  <c:v>42808</c:v>
                </c:pt>
                <c:pt idx="988">
                  <c:v>42809</c:v>
                </c:pt>
                <c:pt idx="989">
                  <c:v>42810</c:v>
                </c:pt>
                <c:pt idx="990">
                  <c:v>42811</c:v>
                </c:pt>
                <c:pt idx="991">
                  <c:v>42812</c:v>
                </c:pt>
                <c:pt idx="992">
                  <c:v>42813</c:v>
                </c:pt>
                <c:pt idx="993">
                  <c:v>42814</c:v>
                </c:pt>
                <c:pt idx="994">
                  <c:v>42815</c:v>
                </c:pt>
                <c:pt idx="995">
                  <c:v>42816</c:v>
                </c:pt>
                <c:pt idx="996">
                  <c:v>42817</c:v>
                </c:pt>
                <c:pt idx="997">
                  <c:v>42818</c:v>
                </c:pt>
                <c:pt idx="998">
                  <c:v>42819</c:v>
                </c:pt>
                <c:pt idx="999">
                  <c:v>42820</c:v>
                </c:pt>
                <c:pt idx="1000">
                  <c:v>42821</c:v>
                </c:pt>
                <c:pt idx="1001">
                  <c:v>42822</c:v>
                </c:pt>
                <c:pt idx="1002">
                  <c:v>42823</c:v>
                </c:pt>
                <c:pt idx="1003">
                  <c:v>42824</c:v>
                </c:pt>
                <c:pt idx="1004">
                  <c:v>42825</c:v>
                </c:pt>
                <c:pt idx="1005">
                  <c:v>42826</c:v>
                </c:pt>
                <c:pt idx="1006">
                  <c:v>42827</c:v>
                </c:pt>
                <c:pt idx="1007">
                  <c:v>42828</c:v>
                </c:pt>
                <c:pt idx="1008">
                  <c:v>42829</c:v>
                </c:pt>
                <c:pt idx="1009">
                  <c:v>42830</c:v>
                </c:pt>
                <c:pt idx="1010">
                  <c:v>42831</c:v>
                </c:pt>
                <c:pt idx="1011">
                  <c:v>42832</c:v>
                </c:pt>
                <c:pt idx="1012">
                  <c:v>42833</c:v>
                </c:pt>
                <c:pt idx="1013">
                  <c:v>42834</c:v>
                </c:pt>
                <c:pt idx="1014">
                  <c:v>42835</c:v>
                </c:pt>
                <c:pt idx="1015">
                  <c:v>42836</c:v>
                </c:pt>
                <c:pt idx="1016">
                  <c:v>42837</c:v>
                </c:pt>
                <c:pt idx="1017">
                  <c:v>42838</c:v>
                </c:pt>
                <c:pt idx="1018">
                  <c:v>42839</c:v>
                </c:pt>
                <c:pt idx="1019">
                  <c:v>42840</c:v>
                </c:pt>
                <c:pt idx="1020">
                  <c:v>42841</c:v>
                </c:pt>
                <c:pt idx="1021">
                  <c:v>42842</c:v>
                </c:pt>
                <c:pt idx="1022">
                  <c:v>42843</c:v>
                </c:pt>
                <c:pt idx="1023">
                  <c:v>42844</c:v>
                </c:pt>
                <c:pt idx="1024">
                  <c:v>42845</c:v>
                </c:pt>
                <c:pt idx="1025">
                  <c:v>42846</c:v>
                </c:pt>
                <c:pt idx="1026">
                  <c:v>42847</c:v>
                </c:pt>
                <c:pt idx="1027">
                  <c:v>42848</c:v>
                </c:pt>
                <c:pt idx="1028">
                  <c:v>42849</c:v>
                </c:pt>
                <c:pt idx="1029">
                  <c:v>42850</c:v>
                </c:pt>
                <c:pt idx="1030">
                  <c:v>42851</c:v>
                </c:pt>
                <c:pt idx="1031">
                  <c:v>42852</c:v>
                </c:pt>
                <c:pt idx="1032">
                  <c:v>42853</c:v>
                </c:pt>
                <c:pt idx="1033">
                  <c:v>42854</c:v>
                </c:pt>
                <c:pt idx="1034">
                  <c:v>42855</c:v>
                </c:pt>
                <c:pt idx="1035">
                  <c:v>42856</c:v>
                </c:pt>
                <c:pt idx="1036">
                  <c:v>42857</c:v>
                </c:pt>
                <c:pt idx="1037">
                  <c:v>42858</c:v>
                </c:pt>
                <c:pt idx="1038">
                  <c:v>42859</c:v>
                </c:pt>
                <c:pt idx="1039">
                  <c:v>42860</c:v>
                </c:pt>
                <c:pt idx="1040">
                  <c:v>42861</c:v>
                </c:pt>
                <c:pt idx="1041">
                  <c:v>42862</c:v>
                </c:pt>
                <c:pt idx="1042">
                  <c:v>42863</c:v>
                </c:pt>
                <c:pt idx="1043">
                  <c:v>42864</c:v>
                </c:pt>
                <c:pt idx="1044">
                  <c:v>42865</c:v>
                </c:pt>
                <c:pt idx="1045">
                  <c:v>42866</c:v>
                </c:pt>
                <c:pt idx="1046">
                  <c:v>42867</c:v>
                </c:pt>
                <c:pt idx="1047">
                  <c:v>42868</c:v>
                </c:pt>
                <c:pt idx="1048">
                  <c:v>42869</c:v>
                </c:pt>
                <c:pt idx="1049">
                  <c:v>42870</c:v>
                </c:pt>
                <c:pt idx="1050">
                  <c:v>42871</c:v>
                </c:pt>
                <c:pt idx="1051">
                  <c:v>42872</c:v>
                </c:pt>
                <c:pt idx="1052">
                  <c:v>42873</c:v>
                </c:pt>
                <c:pt idx="1053">
                  <c:v>42874</c:v>
                </c:pt>
                <c:pt idx="1054">
                  <c:v>42875</c:v>
                </c:pt>
                <c:pt idx="1055">
                  <c:v>42876</c:v>
                </c:pt>
                <c:pt idx="1056">
                  <c:v>42877</c:v>
                </c:pt>
                <c:pt idx="1057">
                  <c:v>42878</c:v>
                </c:pt>
                <c:pt idx="1058">
                  <c:v>42879</c:v>
                </c:pt>
                <c:pt idx="1059">
                  <c:v>42880</c:v>
                </c:pt>
                <c:pt idx="1060">
                  <c:v>42881</c:v>
                </c:pt>
                <c:pt idx="1061">
                  <c:v>42882</c:v>
                </c:pt>
                <c:pt idx="1062">
                  <c:v>42883</c:v>
                </c:pt>
                <c:pt idx="1063">
                  <c:v>42884</c:v>
                </c:pt>
                <c:pt idx="1064">
                  <c:v>42885</c:v>
                </c:pt>
                <c:pt idx="1065">
                  <c:v>42886</c:v>
                </c:pt>
                <c:pt idx="1066">
                  <c:v>42887</c:v>
                </c:pt>
                <c:pt idx="1067">
                  <c:v>42888</c:v>
                </c:pt>
                <c:pt idx="1068">
                  <c:v>42889</c:v>
                </c:pt>
                <c:pt idx="1069">
                  <c:v>42890</c:v>
                </c:pt>
                <c:pt idx="1070">
                  <c:v>42891</c:v>
                </c:pt>
              </c:numCache>
            </c:numRef>
          </c:cat>
          <c:val>
            <c:numRef>
              <c:f>RIN!$B$7:$B$1077</c:f>
              <c:numCache>
                <c:formatCode>#,##0</c:formatCode>
                <c:ptCount val="1071"/>
                <c:pt idx="0">
                  <c:v>7572.8426772100001</c:v>
                </c:pt>
                <c:pt idx="1">
                  <c:v>7492.8491070399996</c:v>
                </c:pt>
                <c:pt idx="2">
                  <c:v>7461.64940441</c:v>
                </c:pt>
                <c:pt idx="3">
                  <c:v>7461.64656586</c:v>
                </c:pt>
                <c:pt idx="4">
                  <c:v>7461.64656586</c:v>
                </c:pt>
                <c:pt idx="5">
                  <c:v>7461.64656586</c:v>
                </c:pt>
                <c:pt idx="6">
                  <c:v>7418.1721135899998</c:v>
                </c:pt>
                <c:pt idx="7">
                  <c:v>7411.3901007100003</c:v>
                </c:pt>
                <c:pt idx="8">
                  <c:v>7438.5975968700004</c:v>
                </c:pt>
                <c:pt idx="9">
                  <c:v>7444.9704573299996</c:v>
                </c:pt>
                <c:pt idx="10">
                  <c:v>7444.2518719600002</c:v>
                </c:pt>
                <c:pt idx="11">
                  <c:v>7444.2518719600002</c:v>
                </c:pt>
                <c:pt idx="12">
                  <c:v>7444.2518719600002</c:v>
                </c:pt>
                <c:pt idx="13">
                  <c:v>7425.7123519899997</c:v>
                </c:pt>
                <c:pt idx="14">
                  <c:v>7437.3694304800001</c:v>
                </c:pt>
                <c:pt idx="15">
                  <c:v>7431.8045664399997</c:v>
                </c:pt>
                <c:pt idx="16">
                  <c:v>7422.8218171500002</c:v>
                </c:pt>
                <c:pt idx="17">
                  <c:v>7407.5605362599999</c:v>
                </c:pt>
                <c:pt idx="18">
                  <c:v>7407.5605362599999</c:v>
                </c:pt>
                <c:pt idx="19">
                  <c:v>7407.5605362599999</c:v>
                </c:pt>
                <c:pt idx="20">
                  <c:v>7402.8734720700004</c:v>
                </c:pt>
                <c:pt idx="21">
                  <c:v>7363.6007405</c:v>
                </c:pt>
                <c:pt idx="22">
                  <c:v>7354.2908942399999</c:v>
                </c:pt>
                <c:pt idx="23">
                  <c:v>7320.2559030900002</c:v>
                </c:pt>
                <c:pt idx="24">
                  <c:v>7319.9105999599997</c:v>
                </c:pt>
                <c:pt idx="25">
                  <c:v>7319.9105999599997</c:v>
                </c:pt>
                <c:pt idx="26">
                  <c:v>7319.9105999599997</c:v>
                </c:pt>
                <c:pt idx="27">
                  <c:v>7349.6738427700002</c:v>
                </c:pt>
                <c:pt idx="28">
                  <c:v>7344.9677065100004</c:v>
                </c:pt>
                <c:pt idx="29">
                  <c:v>7327.8034928699999</c:v>
                </c:pt>
                <c:pt idx="30">
                  <c:v>7338.8224336200001</c:v>
                </c:pt>
                <c:pt idx="31">
                  <c:v>7328.1388224100001</c:v>
                </c:pt>
                <c:pt idx="32">
                  <c:v>7328.1388224100001</c:v>
                </c:pt>
                <c:pt idx="33">
                  <c:v>7328.1388224100001</c:v>
                </c:pt>
                <c:pt idx="34">
                  <c:v>7353.6164194100002</c:v>
                </c:pt>
                <c:pt idx="35">
                  <c:v>7377.5336045800004</c:v>
                </c:pt>
                <c:pt idx="36">
                  <c:v>7371.6045107600003</c:v>
                </c:pt>
                <c:pt idx="37">
                  <c:v>7340.9849756699996</c:v>
                </c:pt>
                <c:pt idx="38">
                  <c:v>7337.3075338299996</c:v>
                </c:pt>
                <c:pt idx="39">
                  <c:v>7337.3075338299996</c:v>
                </c:pt>
                <c:pt idx="40">
                  <c:v>7337.3075338299996</c:v>
                </c:pt>
                <c:pt idx="41">
                  <c:v>7329.1742635399996</c:v>
                </c:pt>
                <c:pt idx="42">
                  <c:v>7333.3045639299999</c:v>
                </c:pt>
                <c:pt idx="43">
                  <c:v>7386.5869091599998</c:v>
                </c:pt>
                <c:pt idx="44">
                  <c:v>7388.1870452800003</c:v>
                </c:pt>
                <c:pt idx="45">
                  <c:v>7388.2612806300003</c:v>
                </c:pt>
                <c:pt idx="46">
                  <c:v>7388.2612806300003</c:v>
                </c:pt>
                <c:pt idx="47">
                  <c:v>7388.2612806300003</c:v>
                </c:pt>
                <c:pt idx="48">
                  <c:v>7372.8895170300002</c:v>
                </c:pt>
                <c:pt idx="49">
                  <c:v>7357.5282748199998</c:v>
                </c:pt>
                <c:pt idx="50">
                  <c:v>7348.7336049899995</c:v>
                </c:pt>
                <c:pt idx="51">
                  <c:v>7341.9224255999998</c:v>
                </c:pt>
                <c:pt idx="52">
                  <c:v>7328.2049675999997</c:v>
                </c:pt>
                <c:pt idx="53">
                  <c:v>7328.2049675999997</c:v>
                </c:pt>
                <c:pt idx="54">
                  <c:v>7328.2049675999997</c:v>
                </c:pt>
                <c:pt idx="55">
                  <c:v>7327.4373945300003</c:v>
                </c:pt>
                <c:pt idx="56">
                  <c:v>7308.3006059299996</c:v>
                </c:pt>
                <c:pt idx="57">
                  <c:v>7270.7033947999998</c:v>
                </c:pt>
                <c:pt idx="58">
                  <c:v>7287.3850528700004</c:v>
                </c:pt>
                <c:pt idx="59">
                  <c:v>7342.8691060199999</c:v>
                </c:pt>
                <c:pt idx="60">
                  <c:v>7342.8691060199999</c:v>
                </c:pt>
                <c:pt idx="61">
                  <c:v>7342.8691060199999</c:v>
                </c:pt>
                <c:pt idx="62">
                  <c:v>7342.8672847500002</c:v>
                </c:pt>
                <c:pt idx="63">
                  <c:v>7258.7094213700002</c:v>
                </c:pt>
                <c:pt idx="64">
                  <c:v>7256.7272685099997</c:v>
                </c:pt>
                <c:pt idx="65">
                  <c:v>7301.94518556</c:v>
                </c:pt>
                <c:pt idx="66">
                  <c:v>7299.4311441199998</c:v>
                </c:pt>
                <c:pt idx="67">
                  <c:v>7299.4311441199998</c:v>
                </c:pt>
                <c:pt idx="68">
                  <c:v>7299.4311441199998</c:v>
                </c:pt>
                <c:pt idx="69">
                  <c:v>7258.53912072</c:v>
                </c:pt>
                <c:pt idx="70">
                  <c:v>7254.4590919100001</c:v>
                </c:pt>
                <c:pt idx="71">
                  <c:v>7299.5310311599997</c:v>
                </c:pt>
                <c:pt idx="72">
                  <c:v>7276.5775520799998</c:v>
                </c:pt>
                <c:pt idx="73">
                  <c:v>7296.3257807999998</c:v>
                </c:pt>
                <c:pt idx="74">
                  <c:v>7296.3257807999998</c:v>
                </c:pt>
                <c:pt idx="75">
                  <c:v>7296.3257807999998</c:v>
                </c:pt>
                <c:pt idx="76">
                  <c:v>7296.6234546100004</c:v>
                </c:pt>
                <c:pt idx="77">
                  <c:v>7252.1163009499996</c:v>
                </c:pt>
                <c:pt idx="78">
                  <c:v>7259.5516590400002</c:v>
                </c:pt>
                <c:pt idx="79">
                  <c:v>7250.2466590699996</c:v>
                </c:pt>
                <c:pt idx="80">
                  <c:v>7221.4747025899997</c:v>
                </c:pt>
                <c:pt idx="81">
                  <c:v>7221.4747025899997</c:v>
                </c:pt>
                <c:pt idx="82">
                  <c:v>7221.4747025899997</c:v>
                </c:pt>
                <c:pt idx="83">
                  <c:v>7206.9627842899999</c:v>
                </c:pt>
                <c:pt idx="84">
                  <c:v>7202.1699004599996</c:v>
                </c:pt>
                <c:pt idx="85">
                  <c:v>7203.73054383</c:v>
                </c:pt>
                <c:pt idx="86">
                  <c:v>7160.37204157</c:v>
                </c:pt>
                <c:pt idx="87">
                  <c:v>7185.9452983000001</c:v>
                </c:pt>
                <c:pt idx="88">
                  <c:v>7185.9452983000001</c:v>
                </c:pt>
                <c:pt idx="89">
                  <c:v>7185.9452983000001</c:v>
                </c:pt>
                <c:pt idx="90">
                  <c:v>7174.6444959600003</c:v>
                </c:pt>
                <c:pt idx="91">
                  <c:v>7195.0737996799999</c:v>
                </c:pt>
                <c:pt idx="92">
                  <c:v>7117.8372962000003</c:v>
                </c:pt>
                <c:pt idx="93">
                  <c:v>7145.4561940000003</c:v>
                </c:pt>
                <c:pt idx="94">
                  <c:v>7126.6516081199998</c:v>
                </c:pt>
                <c:pt idx="95">
                  <c:v>7126.6516081199998</c:v>
                </c:pt>
                <c:pt idx="96">
                  <c:v>7126.6516081199998</c:v>
                </c:pt>
                <c:pt idx="97">
                  <c:v>7133.5109688599996</c:v>
                </c:pt>
                <c:pt idx="98">
                  <c:v>7133.3714430199998</c:v>
                </c:pt>
                <c:pt idx="99">
                  <c:v>7121.9466688599996</c:v>
                </c:pt>
                <c:pt idx="100">
                  <c:v>7121.5246718199996</c:v>
                </c:pt>
                <c:pt idx="101">
                  <c:v>7109.8682268299999</c:v>
                </c:pt>
                <c:pt idx="102">
                  <c:v>7109.8682268299999</c:v>
                </c:pt>
                <c:pt idx="103">
                  <c:v>7109.8682268299999</c:v>
                </c:pt>
                <c:pt idx="104">
                  <c:v>7109.9830985500002</c:v>
                </c:pt>
                <c:pt idx="105">
                  <c:v>7064.0731958799997</c:v>
                </c:pt>
                <c:pt idx="106">
                  <c:v>7080.5917957199999</c:v>
                </c:pt>
                <c:pt idx="107">
                  <c:v>7095.7506268300003</c:v>
                </c:pt>
                <c:pt idx="108">
                  <c:v>7089.9684833499996</c:v>
                </c:pt>
                <c:pt idx="109">
                  <c:v>7089.9684833499996</c:v>
                </c:pt>
                <c:pt idx="110">
                  <c:v>7089.9684833499996</c:v>
                </c:pt>
                <c:pt idx="111">
                  <c:v>7081.4924933700004</c:v>
                </c:pt>
                <c:pt idx="112">
                  <c:v>7097.3133544100001</c:v>
                </c:pt>
                <c:pt idx="113">
                  <c:v>7109.22279488</c:v>
                </c:pt>
                <c:pt idx="114">
                  <c:v>7114.5556479400002</c:v>
                </c:pt>
                <c:pt idx="115">
                  <c:v>7098.8902729499996</c:v>
                </c:pt>
                <c:pt idx="116">
                  <c:v>7098.8902729499996</c:v>
                </c:pt>
                <c:pt idx="117">
                  <c:v>7098.8902729499996</c:v>
                </c:pt>
                <c:pt idx="118">
                  <c:v>7060.5553490800003</c:v>
                </c:pt>
                <c:pt idx="119">
                  <c:v>7058.2813292500005</c:v>
                </c:pt>
                <c:pt idx="120">
                  <c:v>7090.1069872999997</c:v>
                </c:pt>
                <c:pt idx="121">
                  <c:v>7074.5085512899996</c:v>
                </c:pt>
                <c:pt idx="122">
                  <c:v>7081.9497149600002</c:v>
                </c:pt>
                <c:pt idx="123">
                  <c:v>7081.9497149600002</c:v>
                </c:pt>
                <c:pt idx="124">
                  <c:v>7081.9497149600002</c:v>
                </c:pt>
                <c:pt idx="125">
                  <c:v>7101.4263559999999</c:v>
                </c:pt>
                <c:pt idx="126">
                  <c:v>7035.2924387100002</c:v>
                </c:pt>
                <c:pt idx="127">
                  <c:v>7065.5734292099996</c:v>
                </c:pt>
                <c:pt idx="128">
                  <c:v>7022.7084744599997</c:v>
                </c:pt>
                <c:pt idx="129">
                  <c:v>7015.1685183999998</c:v>
                </c:pt>
                <c:pt idx="130">
                  <c:v>7015.1685183999998</c:v>
                </c:pt>
                <c:pt idx="131">
                  <c:v>7015.1685183999998</c:v>
                </c:pt>
                <c:pt idx="132">
                  <c:v>7012.9472865300004</c:v>
                </c:pt>
                <c:pt idx="133">
                  <c:v>7012.4561512199998</c:v>
                </c:pt>
                <c:pt idx="134">
                  <c:v>6983.8447362799998</c:v>
                </c:pt>
                <c:pt idx="135">
                  <c:v>7017.6821914100001</c:v>
                </c:pt>
                <c:pt idx="136">
                  <c:v>7075.4871510599996</c:v>
                </c:pt>
                <c:pt idx="137">
                  <c:v>7075.4871510599996</c:v>
                </c:pt>
                <c:pt idx="138">
                  <c:v>7075.4871510599996</c:v>
                </c:pt>
                <c:pt idx="139">
                  <c:v>7118.4224985600003</c:v>
                </c:pt>
                <c:pt idx="140">
                  <c:v>7111.6639036899996</c:v>
                </c:pt>
                <c:pt idx="141">
                  <c:v>7075.2558017299998</c:v>
                </c:pt>
                <c:pt idx="142">
                  <c:v>7064.4139689499998</c:v>
                </c:pt>
                <c:pt idx="143">
                  <c:v>7073.7814895299998</c:v>
                </c:pt>
                <c:pt idx="144">
                  <c:v>7073.7814895299998</c:v>
                </c:pt>
                <c:pt idx="145">
                  <c:v>7073.7814895299998</c:v>
                </c:pt>
                <c:pt idx="146">
                  <c:v>7054.0418128600004</c:v>
                </c:pt>
                <c:pt idx="147">
                  <c:v>7083.5104913599998</c:v>
                </c:pt>
                <c:pt idx="148">
                  <c:v>7125.7691471300004</c:v>
                </c:pt>
                <c:pt idx="149">
                  <c:v>7125.7445829799999</c:v>
                </c:pt>
                <c:pt idx="150">
                  <c:v>7252.1965410499997</c:v>
                </c:pt>
                <c:pt idx="151">
                  <c:v>7252.1965410499997</c:v>
                </c:pt>
                <c:pt idx="152">
                  <c:v>7252.1965410499997</c:v>
                </c:pt>
                <c:pt idx="153">
                  <c:v>7176.8633420699998</c:v>
                </c:pt>
                <c:pt idx="154">
                  <c:v>7122.29303712</c:v>
                </c:pt>
                <c:pt idx="155">
                  <c:v>7121.9789141499996</c:v>
                </c:pt>
                <c:pt idx="156">
                  <c:v>7123.1944790099997</c:v>
                </c:pt>
                <c:pt idx="157">
                  <c:v>7207.5661184299997</c:v>
                </c:pt>
                <c:pt idx="158">
                  <c:v>7207.5661184299997</c:v>
                </c:pt>
                <c:pt idx="159">
                  <c:v>7207.5661184299997</c:v>
                </c:pt>
                <c:pt idx="160">
                  <c:v>7197.7009283400002</c:v>
                </c:pt>
                <c:pt idx="161">
                  <c:v>7224.49871626</c:v>
                </c:pt>
                <c:pt idx="162">
                  <c:v>7207.2636047400001</c:v>
                </c:pt>
                <c:pt idx="163">
                  <c:v>7229.5155760199996</c:v>
                </c:pt>
                <c:pt idx="164">
                  <c:v>7267.2353736300001</c:v>
                </c:pt>
                <c:pt idx="165">
                  <c:v>7267.2353736300001</c:v>
                </c:pt>
                <c:pt idx="166">
                  <c:v>7267.2353736300001</c:v>
                </c:pt>
                <c:pt idx="167">
                  <c:v>7291.2533605799999</c:v>
                </c:pt>
                <c:pt idx="168">
                  <c:v>7259.9315850000003</c:v>
                </c:pt>
                <c:pt idx="169">
                  <c:v>7287.1862999300001</c:v>
                </c:pt>
                <c:pt idx="170">
                  <c:v>7314.8558437900001</c:v>
                </c:pt>
                <c:pt idx="171">
                  <c:v>7339.4712535600002</c:v>
                </c:pt>
                <c:pt idx="172">
                  <c:v>7339.4712535600002</c:v>
                </c:pt>
                <c:pt idx="173">
                  <c:v>7339.4712535600002</c:v>
                </c:pt>
                <c:pt idx="174">
                  <c:v>7327.8800250499999</c:v>
                </c:pt>
                <c:pt idx="175">
                  <c:v>7320.8094644900002</c:v>
                </c:pt>
                <c:pt idx="176">
                  <c:v>7275.6582569599996</c:v>
                </c:pt>
                <c:pt idx="177">
                  <c:v>7275.6582569599996</c:v>
                </c:pt>
                <c:pt idx="178">
                  <c:v>7238.2974181299996</c:v>
                </c:pt>
                <c:pt idx="179">
                  <c:v>7238.2974181299996</c:v>
                </c:pt>
                <c:pt idx="180">
                  <c:v>7238.2974181299996</c:v>
                </c:pt>
                <c:pt idx="181">
                  <c:v>7221.1529696899997</c:v>
                </c:pt>
                <c:pt idx="182">
                  <c:v>7211.3399022499998</c:v>
                </c:pt>
                <c:pt idx="183">
                  <c:v>7211.4158651300004</c:v>
                </c:pt>
                <c:pt idx="184">
                  <c:v>7211.4158651300004</c:v>
                </c:pt>
                <c:pt idx="185">
                  <c:v>7239.1260146499999</c:v>
                </c:pt>
                <c:pt idx="186">
                  <c:v>7239.1260146499999</c:v>
                </c:pt>
                <c:pt idx="187">
                  <c:v>7239.1260146499999</c:v>
                </c:pt>
                <c:pt idx="188">
                  <c:v>7261.4176758499998</c:v>
                </c:pt>
                <c:pt idx="189">
                  <c:v>7258.5906983799996</c:v>
                </c:pt>
                <c:pt idx="190">
                  <c:v>7230.38385862</c:v>
                </c:pt>
                <c:pt idx="191">
                  <c:v>7209.9452834599997</c:v>
                </c:pt>
                <c:pt idx="192">
                  <c:v>7170.44908751</c:v>
                </c:pt>
                <c:pt idx="193">
                  <c:v>7170.44908751</c:v>
                </c:pt>
                <c:pt idx="194">
                  <c:v>7170.44908751</c:v>
                </c:pt>
                <c:pt idx="195">
                  <c:v>7154.5904032899998</c:v>
                </c:pt>
                <c:pt idx="196">
                  <c:v>7142.3171264100001</c:v>
                </c:pt>
                <c:pt idx="197">
                  <c:v>7172.0738493299996</c:v>
                </c:pt>
                <c:pt idx="198">
                  <c:v>7290.2358370399998</c:v>
                </c:pt>
                <c:pt idx="199">
                  <c:v>7312.9518660800004</c:v>
                </c:pt>
                <c:pt idx="200">
                  <c:v>7312.9518660800004</c:v>
                </c:pt>
                <c:pt idx="201">
                  <c:v>7312.9518660800004</c:v>
                </c:pt>
                <c:pt idx="202">
                  <c:v>7313.4050331899998</c:v>
                </c:pt>
                <c:pt idx="203">
                  <c:v>7317.9677101799998</c:v>
                </c:pt>
                <c:pt idx="204">
                  <c:v>7296.9558442799998</c:v>
                </c:pt>
                <c:pt idx="205">
                  <c:v>7281.2560966199999</c:v>
                </c:pt>
                <c:pt idx="206">
                  <c:v>7319.8037288100004</c:v>
                </c:pt>
                <c:pt idx="207">
                  <c:v>7319.8037288100004</c:v>
                </c:pt>
                <c:pt idx="208">
                  <c:v>7319.8037288100004</c:v>
                </c:pt>
                <c:pt idx="209">
                  <c:v>7293.1783879599998</c:v>
                </c:pt>
                <c:pt idx="210">
                  <c:v>7279.6731858800003</c:v>
                </c:pt>
                <c:pt idx="211">
                  <c:v>7284.7421133999997</c:v>
                </c:pt>
                <c:pt idx="212">
                  <c:v>7321.7468686599996</c:v>
                </c:pt>
                <c:pt idx="213">
                  <c:v>7323.6687877000004</c:v>
                </c:pt>
                <c:pt idx="214">
                  <c:v>7323.6687877000004</c:v>
                </c:pt>
                <c:pt idx="215">
                  <c:v>7323.6687877000004</c:v>
                </c:pt>
                <c:pt idx="216">
                  <c:v>7304.9214157699998</c:v>
                </c:pt>
                <c:pt idx="217">
                  <c:v>7247.9404642</c:v>
                </c:pt>
                <c:pt idx="218">
                  <c:v>7244.2852304300004</c:v>
                </c:pt>
                <c:pt idx="219">
                  <c:v>7223.2310091999998</c:v>
                </c:pt>
                <c:pt idx="220">
                  <c:v>7213.1770643</c:v>
                </c:pt>
                <c:pt idx="221">
                  <c:v>7213.1770643</c:v>
                </c:pt>
                <c:pt idx="222">
                  <c:v>7213.1770643</c:v>
                </c:pt>
                <c:pt idx="223">
                  <c:v>7192.1417733099997</c:v>
                </c:pt>
                <c:pt idx="224">
                  <c:v>7187.4479646199998</c:v>
                </c:pt>
                <c:pt idx="225">
                  <c:v>7171.1040110599997</c:v>
                </c:pt>
                <c:pt idx="226">
                  <c:v>7189.15803271</c:v>
                </c:pt>
                <c:pt idx="227">
                  <c:v>7212.5936876599999</c:v>
                </c:pt>
                <c:pt idx="228">
                  <c:v>7212.5936876599999</c:v>
                </c:pt>
                <c:pt idx="229">
                  <c:v>7212.5936876599999</c:v>
                </c:pt>
                <c:pt idx="230">
                  <c:v>7212.6372570399999</c:v>
                </c:pt>
                <c:pt idx="231">
                  <c:v>7142.9184605299997</c:v>
                </c:pt>
                <c:pt idx="232">
                  <c:v>7188.5759549699997</c:v>
                </c:pt>
                <c:pt idx="233">
                  <c:v>7197.9143783500003</c:v>
                </c:pt>
                <c:pt idx="234">
                  <c:v>7191.2286303299998</c:v>
                </c:pt>
                <c:pt idx="235">
                  <c:v>7191.2286303299998</c:v>
                </c:pt>
                <c:pt idx="236">
                  <c:v>7191.2286303299998</c:v>
                </c:pt>
                <c:pt idx="237">
                  <c:v>7184.9995233899999</c:v>
                </c:pt>
                <c:pt idx="238">
                  <c:v>7208.9556213599999</c:v>
                </c:pt>
                <c:pt idx="239">
                  <c:v>7255.8724512899998</c:v>
                </c:pt>
                <c:pt idx="240">
                  <c:v>7299.6620198800001</c:v>
                </c:pt>
                <c:pt idx="241">
                  <c:v>7255.1285616499999</c:v>
                </c:pt>
                <c:pt idx="242">
                  <c:v>7255.1285616499999</c:v>
                </c:pt>
                <c:pt idx="243">
                  <c:v>7255.1285616499999</c:v>
                </c:pt>
                <c:pt idx="244">
                  <c:v>7240.9210430599996</c:v>
                </c:pt>
                <c:pt idx="245">
                  <c:v>7219.7211100000004</c:v>
                </c:pt>
                <c:pt idx="246">
                  <c:v>7245.1946090399997</c:v>
                </c:pt>
                <c:pt idx="247">
                  <c:v>7208.9472615000004</c:v>
                </c:pt>
                <c:pt idx="248">
                  <c:v>7222.4407490699996</c:v>
                </c:pt>
                <c:pt idx="249">
                  <c:v>7222.4407490699996</c:v>
                </c:pt>
                <c:pt idx="250">
                  <c:v>7222.4407490699996</c:v>
                </c:pt>
                <c:pt idx="251">
                  <c:v>7212.59088557</c:v>
                </c:pt>
                <c:pt idx="252">
                  <c:v>7257.1670380599999</c:v>
                </c:pt>
                <c:pt idx="253">
                  <c:v>7227.04321506</c:v>
                </c:pt>
                <c:pt idx="254">
                  <c:v>8218.3534954999996</c:v>
                </c:pt>
                <c:pt idx="255">
                  <c:v>8276.1952549800008</c:v>
                </c:pt>
                <c:pt idx="256">
                  <c:v>8276.1952549800008</c:v>
                </c:pt>
                <c:pt idx="257">
                  <c:v>8276.1952549800008</c:v>
                </c:pt>
                <c:pt idx="258">
                  <c:v>8313.9576292300007</c:v>
                </c:pt>
                <c:pt idx="259">
                  <c:v>8318.1529654700007</c:v>
                </c:pt>
                <c:pt idx="260">
                  <c:v>8313.8015478199995</c:v>
                </c:pt>
                <c:pt idx="261">
                  <c:v>8327.6441922600006</c:v>
                </c:pt>
                <c:pt idx="262">
                  <c:v>8344.54571708</c:v>
                </c:pt>
                <c:pt idx="263">
                  <c:v>8344.54571708</c:v>
                </c:pt>
                <c:pt idx="264">
                  <c:v>8344.54571708</c:v>
                </c:pt>
                <c:pt idx="265">
                  <c:v>8332.019558</c:v>
                </c:pt>
                <c:pt idx="266">
                  <c:v>8342.6024375699999</c:v>
                </c:pt>
                <c:pt idx="267">
                  <c:v>8360.3325444099992</c:v>
                </c:pt>
                <c:pt idx="268">
                  <c:v>8366.8902528100007</c:v>
                </c:pt>
                <c:pt idx="269">
                  <c:v>8355.6323128599997</c:v>
                </c:pt>
                <c:pt idx="270">
                  <c:v>8355.6323128599997</c:v>
                </c:pt>
                <c:pt idx="271">
                  <c:v>8355.6323128599997</c:v>
                </c:pt>
                <c:pt idx="272">
                  <c:v>8348.6774787899994</c:v>
                </c:pt>
                <c:pt idx="273">
                  <c:v>8341.9202438100001</c:v>
                </c:pt>
                <c:pt idx="274">
                  <c:v>8352.7578423699997</c:v>
                </c:pt>
                <c:pt idx="275">
                  <c:v>8353.6546332800008</c:v>
                </c:pt>
                <c:pt idx="276">
                  <c:v>8355.0486506699999</c:v>
                </c:pt>
                <c:pt idx="277">
                  <c:v>8355.0486506699999</c:v>
                </c:pt>
                <c:pt idx="278">
                  <c:v>8355.0486506699999</c:v>
                </c:pt>
                <c:pt idx="279">
                  <c:v>8329.9410015800004</c:v>
                </c:pt>
                <c:pt idx="280">
                  <c:v>8343.4400243599994</c:v>
                </c:pt>
                <c:pt idx="281">
                  <c:v>8320.6943027399993</c:v>
                </c:pt>
                <c:pt idx="282">
                  <c:v>8347.5137990200001</c:v>
                </c:pt>
                <c:pt idx="283">
                  <c:v>8346.2065112500004</c:v>
                </c:pt>
                <c:pt idx="284">
                  <c:v>8346.2065112500004</c:v>
                </c:pt>
                <c:pt idx="285">
                  <c:v>8346.2065112500004</c:v>
                </c:pt>
                <c:pt idx="286">
                  <c:v>8346.3372378500007</c:v>
                </c:pt>
                <c:pt idx="287">
                  <c:v>8353.4566065100007</c:v>
                </c:pt>
                <c:pt idx="288">
                  <c:v>8388.1998147300001</c:v>
                </c:pt>
                <c:pt idx="289">
                  <c:v>8396.1280904699997</c:v>
                </c:pt>
                <c:pt idx="290">
                  <c:v>8416.8449658000009</c:v>
                </c:pt>
                <c:pt idx="291">
                  <c:v>8416.8449658000009</c:v>
                </c:pt>
                <c:pt idx="292">
                  <c:v>8416.8449658000009</c:v>
                </c:pt>
                <c:pt idx="293">
                  <c:v>8398.4602788200009</c:v>
                </c:pt>
                <c:pt idx="294">
                  <c:v>8411.5998550900003</c:v>
                </c:pt>
                <c:pt idx="295">
                  <c:v>8414.0354966300001</c:v>
                </c:pt>
                <c:pt idx="296">
                  <c:v>8405.1683921500007</c:v>
                </c:pt>
                <c:pt idx="297">
                  <c:v>8435.1605987300009</c:v>
                </c:pt>
                <c:pt idx="298">
                  <c:v>8435.1605987300009</c:v>
                </c:pt>
                <c:pt idx="299">
                  <c:v>8435.1605987300009</c:v>
                </c:pt>
                <c:pt idx="300">
                  <c:v>8401.9413260599995</c:v>
                </c:pt>
                <c:pt idx="301">
                  <c:v>8397.0594074700002</c:v>
                </c:pt>
                <c:pt idx="302">
                  <c:v>8438.5098416100009</c:v>
                </c:pt>
                <c:pt idx="303">
                  <c:v>8444.1724583100004</c:v>
                </c:pt>
                <c:pt idx="304">
                  <c:v>8443.6516480600003</c:v>
                </c:pt>
                <c:pt idx="305">
                  <c:v>8443.6516480600003</c:v>
                </c:pt>
                <c:pt idx="306">
                  <c:v>8443.6516480600003</c:v>
                </c:pt>
                <c:pt idx="307">
                  <c:v>8431.4914642799995</c:v>
                </c:pt>
                <c:pt idx="308">
                  <c:v>8437.9719336199996</c:v>
                </c:pt>
                <c:pt idx="309">
                  <c:v>8447.9159248399992</c:v>
                </c:pt>
                <c:pt idx="310">
                  <c:v>8441.5579040299999</c:v>
                </c:pt>
                <c:pt idx="311">
                  <c:v>8448.0315376599992</c:v>
                </c:pt>
                <c:pt idx="312">
                  <c:v>8448.0315376599992</c:v>
                </c:pt>
                <c:pt idx="313">
                  <c:v>8448.0315376599992</c:v>
                </c:pt>
                <c:pt idx="314">
                  <c:v>8432.3763426799997</c:v>
                </c:pt>
                <c:pt idx="315">
                  <c:v>8444.5804607699993</c:v>
                </c:pt>
                <c:pt idx="316">
                  <c:v>8456.7756613399997</c:v>
                </c:pt>
                <c:pt idx="317">
                  <c:v>8461.8748805899995</c:v>
                </c:pt>
                <c:pt idx="318">
                  <c:v>8465.9780198499993</c:v>
                </c:pt>
                <c:pt idx="319">
                  <c:v>8465.9780198499993</c:v>
                </c:pt>
                <c:pt idx="320">
                  <c:v>8465.9780198499993</c:v>
                </c:pt>
                <c:pt idx="321">
                  <c:v>8462.2305929400009</c:v>
                </c:pt>
                <c:pt idx="322">
                  <c:v>8474.9963446900001</c:v>
                </c:pt>
                <c:pt idx="323">
                  <c:v>8423.9493619900004</c:v>
                </c:pt>
                <c:pt idx="324">
                  <c:v>8430.8452115799992</c:v>
                </c:pt>
                <c:pt idx="325">
                  <c:v>8462.2333323399998</c:v>
                </c:pt>
                <c:pt idx="326">
                  <c:v>8462.2333323399998</c:v>
                </c:pt>
                <c:pt idx="327">
                  <c:v>8462.2333323399998</c:v>
                </c:pt>
                <c:pt idx="328">
                  <c:v>8462.4005931899992</c:v>
                </c:pt>
                <c:pt idx="329">
                  <c:v>8387.1779296099994</c:v>
                </c:pt>
                <c:pt idx="330">
                  <c:v>8359.0081150700007</c:v>
                </c:pt>
                <c:pt idx="331">
                  <c:v>8331.7437777199993</c:v>
                </c:pt>
                <c:pt idx="332">
                  <c:v>8309.7627848400007</c:v>
                </c:pt>
                <c:pt idx="333">
                  <c:v>8309.7627848400007</c:v>
                </c:pt>
                <c:pt idx="334">
                  <c:v>8309.7627848400007</c:v>
                </c:pt>
                <c:pt idx="335">
                  <c:v>8307.2194707399995</c:v>
                </c:pt>
                <c:pt idx="336">
                  <c:v>8270.1784806100004</c:v>
                </c:pt>
                <c:pt idx="337">
                  <c:v>8250.0297651000001</c:v>
                </c:pt>
                <c:pt idx="338">
                  <c:v>8241.9600849100007</c:v>
                </c:pt>
                <c:pt idx="339">
                  <c:v>8258.8972184699996</c:v>
                </c:pt>
                <c:pt idx="340">
                  <c:v>8258.8972184699996</c:v>
                </c:pt>
                <c:pt idx="341">
                  <c:v>8258.8972184699996</c:v>
                </c:pt>
                <c:pt idx="342">
                  <c:v>8242.3350142700001</c:v>
                </c:pt>
                <c:pt idx="343">
                  <c:v>8219.6537999100001</c:v>
                </c:pt>
                <c:pt idx="344">
                  <c:v>8227.2719592199992</c:v>
                </c:pt>
                <c:pt idx="345">
                  <c:v>8236.5746916400003</c:v>
                </c:pt>
                <c:pt idx="346">
                  <c:v>8228.7704848800004</c:v>
                </c:pt>
                <c:pt idx="347">
                  <c:v>8228.7704848800004</c:v>
                </c:pt>
                <c:pt idx="348">
                  <c:v>8228.7704848800004</c:v>
                </c:pt>
                <c:pt idx="349">
                  <c:v>8233.45293184</c:v>
                </c:pt>
                <c:pt idx="350">
                  <c:v>8264.3241214600002</c:v>
                </c:pt>
                <c:pt idx="351">
                  <c:v>8270.6871656200001</c:v>
                </c:pt>
                <c:pt idx="352">
                  <c:v>8289.5572737399998</c:v>
                </c:pt>
                <c:pt idx="353">
                  <c:v>8286.2998071500006</c:v>
                </c:pt>
                <c:pt idx="354">
                  <c:v>8286.2998071500006</c:v>
                </c:pt>
                <c:pt idx="355">
                  <c:v>8286.2998071500006</c:v>
                </c:pt>
                <c:pt idx="356">
                  <c:v>8264.0059076699999</c:v>
                </c:pt>
                <c:pt idx="357">
                  <c:v>8264.7077666599998</c:v>
                </c:pt>
                <c:pt idx="358">
                  <c:v>8274.5168295000003</c:v>
                </c:pt>
                <c:pt idx="359">
                  <c:v>8276.5088440799991</c:v>
                </c:pt>
                <c:pt idx="360">
                  <c:v>8272.5520443400001</c:v>
                </c:pt>
                <c:pt idx="361">
                  <c:v>8272.5520443400001</c:v>
                </c:pt>
                <c:pt idx="362">
                  <c:v>8272.5520443400001</c:v>
                </c:pt>
                <c:pt idx="363">
                  <c:v>8267.3936577900004</c:v>
                </c:pt>
                <c:pt idx="364">
                  <c:v>8270.9554906800004</c:v>
                </c:pt>
                <c:pt idx="365">
                  <c:v>8307.8723661399999</c:v>
                </c:pt>
                <c:pt idx="366">
                  <c:v>8333.3123888800001</c:v>
                </c:pt>
                <c:pt idx="367">
                  <c:v>8302.6917793100001</c:v>
                </c:pt>
                <c:pt idx="368">
                  <c:v>8302.6917793100001</c:v>
                </c:pt>
                <c:pt idx="369">
                  <c:v>8302.6917793100001</c:v>
                </c:pt>
                <c:pt idx="370">
                  <c:v>8247.8596281999999</c:v>
                </c:pt>
                <c:pt idx="371">
                  <c:v>8247.7851170199992</c:v>
                </c:pt>
                <c:pt idx="372">
                  <c:v>8303.1746282999993</c:v>
                </c:pt>
                <c:pt idx="373">
                  <c:v>8324.0469994300001</c:v>
                </c:pt>
                <c:pt idx="374">
                  <c:v>8301.2431417200005</c:v>
                </c:pt>
                <c:pt idx="375">
                  <c:v>8301.2431417200005</c:v>
                </c:pt>
                <c:pt idx="376">
                  <c:v>8301.2431417200005</c:v>
                </c:pt>
                <c:pt idx="377">
                  <c:v>8304.7272328100007</c:v>
                </c:pt>
                <c:pt idx="378">
                  <c:v>8314.1587262199992</c:v>
                </c:pt>
                <c:pt idx="379">
                  <c:v>8331.5037935100008</c:v>
                </c:pt>
                <c:pt idx="380">
                  <c:v>8336.8873282900004</c:v>
                </c:pt>
                <c:pt idx="381">
                  <c:v>8368.3208615999993</c:v>
                </c:pt>
                <c:pt idx="382">
                  <c:v>8368.3208615999993</c:v>
                </c:pt>
                <c:pt idx="383">
                  <c:v>8368.3208615999993</c:v>
                </c:pt>
                <c:pt idx="384">
                  <c:v>8346.0017515500003</c:v>
                </c:pt>
                <c:pt idx="385">
                  <c:v>8317.4779099499992</c:v>
                </c:pt>
                <c:pt idx="386">
                  <c:v>8331.7357304500001</c:v>
                </c:pt>
                <c:pt idx="387">
                  <c:v>8311.2162417500003</c:v>
                </c:pt>
                <c:pt idx="388">
                  <c:v>8326.7882030100009</c:v>
                </c:pt>
                <c:pt idx="389">
                  <c:v>8326.7882030100009</c:v>
                </c:pt>
                <c:pt idx="390">
                  <c:v>8326.7882030100009</c:v>
                </c:pt>
                <c:pt idx="391">
                  <c:v>8318.1982447200007</c:v>
                </c:pt>
                <c:pt idx="392">
                  <c:v>8297.5041453800004</c:v>
                </c:pt>
                <c:pt idx="393">
                  <c:v>8340.9453959099992</c:v>
                </c:pt>
                <c:pt idx="394">
                  <c:v>8334.2278680300005</c:v>
                </c:pt>
                <c:pt idx="395">
                  <c:v>8349.2951866599997</c:v>
                </c:pt>
                <c:pt idx="396">
                  <c:v>8349.2951866599997</c:v>
                </c:pt>
                <c:pt idx="397">
                  <c:v>8349.2951866599997</c:v>
                </c:pt>
                <c:pt idx="398">
                  <c:v>8406.4619543200006</c:v>
                </c:pt>
                <c:pt idx="399">
                  <c:v>8314.3948153000001</c:v>
                </c:pt>
                <c:pt idx="400">
                  <c:v>8311.9986860600002</c:v>
                </c:pt>
                <c:pt idx="401">
                  <c:v>8274.4352851999993</c:v>
                </c:pt>
                <c:pt idx="402">
                  <c:v>8274.9216979499997</c:v>
                </c:pt>
                <c:pt idx="403">
                  <c:v>8274.9216979499997</c:v>
                </c:pt>
                <c:pt idx="404">
                  <c:v>8274.9216979499997</c:v>
                </c:pt>
                <c:pt idx="405">
                  <c:v>8270.9386018900004</c:v>
                </c:pt>
                <c:pt idx="406">
                  <c:v>8286.2641656600008</c:v>
                </c:pt>
                <c:pt idx="407">
                  <c:v>8271.7275441999991</c:v>
                </c:pt>
                <c:pt idx="408">
                  <c:v>8272.5095342599998</c:v>
                </c:pt>
                <c:pt idx="409">
                  <c:v>8306.2515036700006</c:v>
                </c:pt>
                <c:pt idx="410">
                  <c:v>8306.2515036700006</c:v>
                </c:pt>
                <c:pt idx="411">
                  <c:v>8306.2515036700006</c:v>
                </c:pt>
                <c:pt idx="412">
                  <c:v>8277.7448723100006</c:v>
                </c:pt>
                <c:pt idx="413">
                  <c:v>8265.1122310499995</c:v>
                </c:pt>
                <c:pt idx="414">
                  <c:v>8259.2234571699992</c:v>
                </c:pt>
                <c:pt idx="415">
                  <c:v>8256.7388353200004</c:v>
                </c:pt>
                <c:pt idx="416">
                  <c:v>8229.3814839499992</c:v>
                </c:pt>
                <c:pt idx="417">
                  <c:v>8229.3814839499992</c:v>
                </c:pt>
                <c:pt idx="418">
                  <c:v>8229.3814839499992</c:v>
                </c:pt>
                <c:pt idx="419">
                  <c:v>8248.7705366200007</c:v>
                </c:pt>
                <c:pt idx="420">
                  <c:v>8235.3448601</c:v>
                </c:pt>
                <c:pt idx="421">
                  <c:v>8201.8920148899997</c:v>
                </c:pt>
                <c:pt idx="422">
                  <c:v>8171.1668469200004</c:v>
                </c:pt>
                <c:pt idx="423">
                  <c:v>8189.1628600000004</c:v>
                </c:pt>
                <c:pt idx="424">
                  <c:v>8189.1628600000004</c:v>
                </c:pt>
                <c:pt idx="425">
                  <c:v>8189.1628600000004</c:v>
                </c:pt>
                <c:pt idx="426">
                  <c:v>8190.3024225500003</c:v>
                </c:pt>
                <c:pt idx="427">
                  <c:v>8199.1534235199997</c:v>
                </c:pt>
                <c:pt idx="428">
                  <c:v>8158.7000854999997</c:v>
                </c:pt>
                <c:pt idx="429">
                  <c:v>8150.7286843399997</c:v>
                </c:pt>
                <c:pt idx="430">
                  <c:v>8192.3260694399996</c:v>
                </c:pt>
                <c:pt idx="431">
                  <c:v>8192.3260694399996</c:v>
                </c:pt>
                <c:pt idx="432">
                  <c:v>8192.3260694399996</c:v>
                </c:pt>
                <c:pt idx="433">
                  <c:v>8192.7567344300005</c:v>
                </c:pt>
                <c:pt idx="434">
                  <c:v>8151.9314635000001</c:v>
                </c:pt>
                <c:pt idx="435">
                  <c:v>8145.9128825500002</c:v>
                </c:pt>
                <c:pt idx="436">
                  <c:v>8149.4457620499998</c:v>
                </c:pt>
                <c:pt idx="437">
                  <c:v>8147.5846525099996</c:v>
                </c:pt>
                <c:pt idx="438">
                  <c:v>8147.5846525099996</c:v>
                </c:pt>
                <c:pt idx="439">
                  <c:v>8147.5846525099996</c:v>
                </c:pt>
                <c:pt idx="440">
                  <c:v>8151.69743707</c:v>
                </c:pt>
                <c:pt idx="441">
                  <c:v>8149.6159975099999</c:v>
                </c:pt>
                <c:pt idx="442">
                  <c:v>8116.9526116699999</c:v>
                </c:pt>
                <c:pt idx="443">
                  <c:v>8076.4683811200002</c:v>
                </c:pt>
                <c:pt idx="444">
                  <c:v>8085.8806762200002</c:v>
                </c:pt>
                <c:pt idx="445">
                  <c:v>8085.8806762200002</c:v>
                </c:pt>
                <c:pt idx="446">
                  <c:v>8085.8806762200002</c:v>
                </c:pt>
                <c:pt idx="447">
                  <c:v>8063.0834163400004</c:v>
                </c:pt>
                <c:pt idx="448">
                  <c:v>8057.4652849699996</c:v>
                </c:pt>
                <c:pt idx="449">
                  <c:v>8050.1065668499996</c:v>
                </c:pt>
                <c:pt idx="450">
                  <c:v>8049.9659591199998</c:v>
                </c:pt>
                <c:pt idx="451">
                  <c:v>8080.4304840499999</c:v>
                </c:pt>
                <c:pt idx="452">
                  <c:v>8080.4304840499999</c:v>
                </c:pt>
                <c:pt idx="453">
                  <c:v>8080.4304840499999</c:v>
                </c:pt>
                <c:pt idx="454">
                  <c:v>8092.0121274100002</c:v>
                </c:pt>
                <c:pt idx="455">
                  <c:v>8034.2772863099999</c:v>
                </c:pt>
                <c:pt idx="456">
                  <c:v>8051.9971898699996</c:v>
                </c:pt>
                <c:pt idx="457">
                  <c:v>8052.3328786000002</c:v>
                </c:pt>
                <c:pt idx="458">
                  <c:v>8028.7494803600002</c:v>
                </c:pt>
                <c:pt idx="459">
                  <c:v>8028.7494803600002</c:v>
                </c:pt>
                <c:pt idx="460">
                  <c:v>8028.7494803600002</c:v>
                </c:pt>
                <c:pt idx="461">
                  <c:v>7988.9907076400004</c:v>
                </c:pt>
                <c:pt idx="462">
                  <c:v>8002.1032482700002</c:v>
                </c:pt>
                <c:pt idx="463">
                  <c:v>7966.8131358999999</c:v>
                </c:pt>
                <c:pt idx="464">
                  <c:v>7985.2540756600001</c:v>
                </c:pt>
                <c:pt idx="465">
                  <c:v>7991.6221180499997</c:v>
                </c:pt>
                <c:pt idx="466">
                  <c:v>7991.6221180499997</c:v>
                </c:pt>
                <c:pt idx="467">
                  <c:v>7991.6221180499997</c:v>
                </c:pt>
                <c:pt idx="468">
                  <c:v>7991.9933991500002</c:v>
                </c:pt>
                <c:pt idx="469">
                  <c:v>7986.8992517899997</c:v>
                </c:pt>
                <c:pt idx="470">
                  <c:v>7982.1028095499996</c:v>
                </c:pt>
                <c:pt idx="471">
                  <c:v>8000.8105054500002</c:v>
                </c:pt>
                <c:pt idx="472">
                  <c:v>7899.1840842199999</c:v>
                </c:pt>
                <c:pt idx="473">
                  <c:v>7899.1840842199999</c:v>
                </c:pt>
                <c:pt idx="474">
                  <c:v>7899.1840842199999</c:v>
                </c:pt>
                <c:pt idx="475">
                  <c:v>7870.91937444</c:v>
                </c:pt>
                <c:pt idx="476">
                  <c:v>7887.2688453299997</c:v>
                </c:pt>
                <c:pt idx="477">
                  <c:v>7876.1130950200004</c:v>
                </c:pt>
                <c:pt idx="478">
                  <c:v>7899.8857182499996</c:v>
                </c:pt>
                <c:pt idx="479">
                  <c:v>7901.3724799700003</c:v>
                </c:pt>
                <c:pt idx="480">
                  <c:v>7901.3724799700003</c:v>
                </c:pt>
                <c:pt idx="481">
                  <c:v>7901.3724799700003</c:v>
                </c:pt>
                <c:pt idx="482">
                  <c:v>7857.6266519000001</c:v>
                </c:pt>
                <c:pt idx="483">
                  <c:v>7871.1808857799997</c:v>
                </c:pt>
                <c:pt idx="484">
                  <c:v>7897.1100159699999</c:v>
                </c:pt>
                <c:pt idx="485">
                  <c:v>7909.9411830700001</c:v>
                </c:pt>
                <c:pt idx="486">
                  <c:v>7909.9839506099997</c:v>
                </c:pt>
                <c:pt idx="487">
                  <c:v>7909.9839506099997</c:v>
                </c:pt>
                <c:pt idx="488">
                  <c:v>7909.9839506099997</c:v>
                </c:pt>
                <c:pt idx="489">
                  <c:v>7968.8994503800004</c:v>
                </c:pt>
                <c:pt idx="490">
                  <c:v>7967.3471822900001</c:v>
                </c:pt>
                <c:pt idx="491">
                  <c:v>7935.0381339799997</c:v>
                </c:pt>
                <c:pt idx="492">
                  <c:v>7911.8127863500004</c:v>
                </c:pt>
                <c:pt idx="493">
                  <c:v>7898.2698716000004</c:v>
                </c:pt>
                <c:pt idx="494">
                  <c:v>7898.2698716000004</c:v>
                </c:pt>
                <c:pt idx="495">
                  <c:v>7898.2698716000004</c:v>
                </c:pt>
                <c:pt idx="496">
                  <c:v>7927.6885765300003</c:v>
                </c:pt>
                <c:pt idx="497">
                  <c:v>7927.6311091699999</c:v>
                </c:pt>
                <c:pt idx="498">
                  <c:v>7927.2451570100002</c:v>
                </c:pt>
                <c:pt idx="499">
                  <c:v>7906.9868489</c:v>
                </c:pt>
                <c:pt idx="500">
                  <c:v>7922.1912546399999</c:v>
                </c:pt>
                <c:pt idx="501">
                  <c:v>7922.1912546399999</c:v>
                </c:pt>
                <c:pt idx="502">
                  <c:v>7922.1912546399999</c:v>
                </c:pt>
                <c:pt idx="503">
                  <c:v>7923.45206401</c:v>
                </c:pt>
                <c:pt idx="504">
                  <c:v>7904.33589605</c:v>
                </c:pt>
                <c:pt idx="505">
                  <c:v>7912.0747916500004</c:v>
                </c:pt>
                <c:pt idx="506">
                  <c:v>7898.3049600000004</c:v>
                </c:pt>
                <c:pt idx="507">
                  <c:v>7865.5597884199997</c:v>
                </c:pt>
                <c:pt idx="508">
                  <c:v>7865.5597884199997</c:v>
                </c:pt>
                <c:pt idx="509">
                  <c:v>7865.5597884199997</c:v>
                </c:pt>
                <c:pt idx="510">
                  <c:v>7877.7081559999997</c:v>
                </c:pt>
                <c:pt idx="511">
                  <c:v>7866.2114202599996</c:v>
                </c:pt>
                <c:pt idx="512">
                  <c:v>7897.0561575000002</c:v>
                </c:pt>
                <c:pt idx="513">
                  <c:v>7896.9318796099997</c:v>
                </c:pt>
                <c:pt idx="514">
                  <c:v>7875.4075248199997</c:v>
                </c:pt>
                <c:pt idx="515">
                  <c:v>7875.4075248199997</c:v>
                </c:pt>
                <c:pt idx="516">
                  <c:v>7875.4075248199997</c:v>
                </c:pt>
                <c:pt idx="517">
                  <c:v>7895.1279943199997</c:v>
                </c:pt>
                <c:pt idx="518">
                  <c:v>7912.1793216100004</c:v>
                </c:pt>
                <c:pt idx="519">
                  <c:v>7924.4299954099997</c:v>
                </c:pt>
                <c:pt idx="520">
                  <c:v>7944.4454510100004</c:v>
                </c:pt>
                <c:pt idx="521">
                  <c:v>7909.8495502400001</c:v>
                </c:pt>
                <c:pt idx="522">
                  <c:v>7909.8495502400001</c:v>
                </c:pt>
                <c:pt idx="523">
                  <c:v>7909.8495502400001</c:v>
                </c:pt>
                <c:pt idx="524">
                  <c:v>7874.8755293000004</c:v>
                </c:pt>
                <c:pt idx="525">
                  <c:v>7867.5133307699998</c:v>
                </c:pt>
                <c:pt idx="526">
                  <c:v>7935.5887257799995</c:v>
                </c:pt>
                <c:pt idx="527">
                  <c:v>7928.0807905199999</c:v>
                </c:pt>
                <c:pt idx="528">
                  <c:v>7940.5888389399997</c:v>
                </c:pt>
                <c:pt idx="529">
                  <c:v>7940.5888389399997</c:v>
                </c:pt>
                <c:pt idx="530">
                  <c:v>7940.5888389399997</c:v>
                </c:pt>
                <c:pt idx="531">
                  <c:v>7923.9545653100004</c:v>
                </c:pt>
                <c:pt idx="532">
                  <c:v>7938.5635963900004</c:v>
                </c:pt>
                <c:pt idx="533">
                  <c:v>7963.5682748899999</c:v>
                </c:pt>
                <c:pt idx="534">
                  <c:v>7975.1084690799998</c:v>
                </c:pt>
                <c:pt idx="535">
                  <c:v>8014.8700427900003</c:v>
                </c:pt>
                <c:pt idx="536">
                  <c:v>8014.8700427900003</c:v>
                </c:pt>
                <c:pt idx="537">
                  <c:v>8014.8700427900003</c:v>
                </c:pt>
                <c:pt idx="538">
                  <c:v>7968.2352401899998</c:v>
                </c:pt>
                <c:pt idx="539">
                  <c:v>7964.7123999100004</c:v>
                </c:pt>
                <c:pt idx="540">
                  <c:v>7908.7764504500001</c:v>
                </c:pt>
                <c:pt idx="541">
                  <c:v>7850.3831724700003</c:v>
                </c:pt>
                <c:pt idx="542">
                  <c:v>7850.3831724700003</c:v>
                </c:pt>
                <c:pt idx="543">
                  <c:v>7850.3831724700003</c:v>
                </c:pt>
                <c:pt idx="544">
                  <c:v>7850.3831724700003</c:v>
                </c:pt>
                <c:pt idx="545">
                  <c:v>7847.0924925899999</c:v>
                </c:pt>
                <c:pt idx="546">
                  <c:v>7836.4535803099998</c:v>
                </c:pt>
                <c:pt idx="547">
                  <c:v>7833.3996578099996</c:v>
                </c:pt>
                <c:pt idx="548">
                  <c:v>7834.0881326400004</c:v>
                </c:pt>
                <c:pt idx="549">
                  <c:v>7833.91</c:v>
                </c:pt>
                <c:pt idx="550">
                  <c:v>7833.91</c:v>
                </c:pt>
                <c:pt idx="551">
                  <c:v>7833.91</c:v>
                </c:pt>
                <c:pt idx="552">
                  <c:v>7830.15</c:v>
                </c:pt>
                <c:pt idx="553">
                  <c:v>7832.73</c:v>
                </c:pt>
                <c:pt idx="554">
                  <c:v>7829.03</c:v>
                </c:pt>
                <c:pt idx="555">
                  <c:v>7829.32</c:v>
                </c:pt>
                <c:pt idx="556">
                  <c:v>7847.5470999999998</c:v>
                </c:pt>
                <c:pt idx="557">
                  <c:v>7847.5470999999998</c:v>
                </c:pt>
                <c:pt idx="558">
                  <c:v>7847.5470999999998</c:v>
                </c:pt>
                <c:pt idx="559">
                  <c:v>7825.08</c:v>
                </c:pt>
                <c:pt idx="560">
                  <c:v>7820.71</c:v>
                </c:pt>
                <c:pt idx="561">
                  <c:v>7885.8130000000001</c:v>
                </c:pt>
                <c:pt idx="562">
                  <c:v>7891.3890000000001</c:v>
                </c:pt>
                <c:pt idx="563">
                  <c:v>7916.01</c:v>
                </c:pt>
                <c:pt idx="564">
                  <c:v>7916.01</c:v>
                </c:pt>
                <c:pt idx="565">
                  <c:v>7916.01</c:v>
                </c:pt>
                <c:pt idx="566">
                  <c:v>7916.2669999999998</c:v>
                </c:pt>
                <c:pt idx="567">
                  <c:v>7803.5249999999996</c:v>
                </c:pt>
                <c:pt idx="568">
                  <c:v>7800.93</c:v>
                </c:pt>
                <c:pt idx="569">
                  <c:v>7783.2719999999999</c:v>
                </c:pt>
                <c:pt idx="570">
                  <c:v>7806.9359999999997</c:v>
                </c:pt>
                <c:pt idx="571">
                  <c:v>7806.9359999999997</c:v>
                </c:pt>
                <c:pt idx="572">
                  <c:v>7806.9359999999997</c:v>
                </c:pt>
                <c:pt idx="573">
                  <c:v>7794.6840000000002</c:v>
                </c:pt>
                <c:pt idx="574">
                  <c:v>7779.3630000000003</c:v>
                </c:pt>
                <c:pt idx="575">
                  <c:v>7773.5240000000003</c:v>
                </c:pt>
                <c:pt idx="576">
                  <c:v>7791.02268</c:v>
                </c:pt>
                <c:pt idx="577">
                  <c:v>7786.8334580000001</c:v>
                </c:pt>
                <c:pt idx="578">
                  <c:v>7786.8334580000001</c:v>
                </c:pt>
                <c:pt idx="579">
                  <c:v>7786.8334580000001</c:v>
                </c:pt>
                <c:pt idx="580">
                  <c:v>7793.8649500000001</c:v>
                </c:pt>
                <c:pt idx="581">
                  <c:v>7787.2103150000003</c:v>
                </c:pt>
                <c:pt idx="582">
                  <c:v>7778.588823</c:v>
                </c:pt>
                <c:pt idx="583">
                  <c:v>7776.0956900000001</c:v>
                </c:pt>
                <c:pt idx="584">
                  <c:v>7778.89</c:v>
                </c:pt>
                <c:pt idx="585">
                  <c:v>7778.89</c:v>
                </c:pt>
                <c:pt idx="586">
                  <c:v>7778.89</c:v>
                </c:pt>
                <c:pt idx="587">
                  <c:v>7774.91</c:v>
                </c:pt>
                <c:pt idx="588">
                  <c:v>7789.2263320000002</c:v>
                </c:pt>
                <c:pt idx="589">
                  <c:v>7780.88663</c:v>
                </c:pt>
                <c:pt idx="590">
                  <c:v>7779.6632730000001</c:v>
                </c:pt>
                <c:pt idx="591">
                  <c:v>7812.2461069999999</c:v>
                </c:pt>
                <c:pt idx="592">
                  <c:v>7812.2461069999999</c:v>
                </c:pt>
                <c:pt idx="593">
                  <c:v>7812.2461069999999</c:v>
                </c:pt>
                <c:pt idx="594">
                  <c:v>7812.27</c:v>
                </c:pt>
                <c:pt idx="595">
                  <c:v>7787.4378550000001</c:v>
                </c:pt>
                <c:pt idx="596">
                  <c:v>7795.1939759999996</c:v>
                </c:pt>
                <c:pt idx="597">
                  <c:v>7822.4927589999998</c:v>
                </c:pt>
                <c:pt idx="598">
                  <c:v>7827.86</c:v>
                </c:pt>
                <c:pt idx="599">
                  <c:v>7827.86</c:v>
                </c:pt>
                <c:pt idx="600">
                  <c:v>7827.86</c:v>
                </c:pt>
                <c:pt idx="601">
                  <c:v>7802.97</c:v>
                </c:pt>
                <c:pt idx="602">
                  <c:v>7785.3339900000001</c:v>
                </c:pt>
                <c:pt idx="603">
                  <c:v>7772.1116419999998</c:v>
                </c:pt>
                <c:pt idx="604">
                  <c:v>7771.7026690000002</c:v>
                </c:pt>
                <c:pt idx="605">
                  <c:v>7775.597143</c:v>
                </c:pt>
                <c:pt idx="606">
                  <c:v>7775.597143</c:v>
                </c:pt>
                <c:pt idx="607">
                  <c:v>7775.597143</c:v>
                </c:pt>
                <c:pt idx="608">
                  <c:v>7784.1073550000001</c:v>
                </c:pt>
                <c:pt idx="609">
                  <c:v>7807.7555620000003</c:v>
                </c:pt>
                <c:pt idx="610">
                  <c:v>7814.8971190000002</c:v>
                </c:pt>
                <c:pt idx="611">
                  <c:v>7799.0815339999999</c:v>
                </c:pt>
                <c:pt idx="612">
                  <c:v>7818.0744009999999</c:v>
                </c:pt>
                <c:pt idx="613">
                  <c:v>7818.0744009999999</c:v>
                </c:pt>
                <c:pt idx="614">
                  <c:v>7818.0744009999999</c:v>
                </c:pt>
                <c:pt idx="615">
                  <c:v>7863.6376650000002</c:v>
                </c:pt>
                <c:pt idx="616">
                  <c:v>7793.4356049999997</c:v>
                </c:pt>
                <c:pt idx="617">
                  <c:v>7778.071629</c:v>
                </c:pt>
                <c:pt idx="618">
                  <c:v>7734.4409859999996</c:v>
                </c:pt>
                <c:pt idx="619">
                  <c:v>7794.539444</c:v>
                </c:pt>
                <c:pt idx="620">
                  <c:v>7794.539444</c:v>
                </c:pt>
                <c:pt idx="621">
                  <c:v>7794.539444</c:v>
                </c:pt>
                <c:pt idx="622">
                  <c:v>7742.461722</c:v>
                </c:pt>
                <c:pt idx="623">
                  <c:v>7768.5092949999998</c:v>
                </c:pt>
                <c:pt idx="624">
                  <c:v>7785.89</c:v>
                </c:pt>
                <c:pt idx="625">
                  <c:v>7779.3375169999999</c:v>
                </c:pt>
                <c:pt idx="626">
                  <c:v>7773.35</c:v>
                </c:pt>
                <c:pt idx="627">
                  <c:v>7773.35</c:v>
                </c:pt>
                <c:pt idx="628">
                  <c:v>7773.35</c:v>
                </c:pt>
                <c:pt idx="629">
                  <c:v>7754.11</c:v>
                </c:pt>
                <c:pt idx="630">
                  <c:v>7763.87</c:v>
                </c:pt>
                <c:pt idx="631">
                  <c:v>7781.3315679999996</c:v>
                </c:pt>
                <c:pt idx="632">
                  <c:v>7781.4655380000004</c:v>
                </c:pt>
                <c:pt idx="633">
                  <c:v>7780.1983529999998</c:v>
                </c:pt>
                <c:pt idx="634">
                  <c:v>7780.1983529999998</c:v>
                </c:pt>
                <c:pt idx="635">
                  <c:v>7780.1983529999998</c:v>
                </c:pt>
                <c:pt idx="636">
                  <c:v>7780.9359679999998</c:v>
                </c:pt>
                <c:pt idx="637">
                  <c:v>7772.5111219999999</c:v>
                </c:pt>
                <c:pt idx="638">
                  <c:v>7787.3195969999997</c:v>
                </c:pt>
                <c:pt idx="639">
                  <c:v>7811.9661759999999</c:v>
                </c:pt>
                <c:pt idx="640">
                  <c:v>7798.3183170000002</c:v>
                </c:pt>
                <c:pt idx="641">
                  <c:v>7798.3183170000002</c:v>
                </c:pt>
                <c:pt idx="642">
                  <c:v>7798.3183170000002</c:v>
                </c:pt>
                <c:pt idx="643">
                  <c:v>7805.3668539999999</c:v>
                </c:pt>
                <c:pt idx="644">
                  <c:v>7804.7914140000003</c:v>
                </c:pt>
                <c:pt idx="645">
                  <c:v>7826.121889</c:v>
                </c:pt>
                <c:pt idx="646">
                  <c:v>7818.6564930000004</c:v>
                </c:pt>
                <c:pt idx="647">
                  <c:v>7842.2413290000004</c:v>
                </c:pt>
                <c:pt idx="648">
                  <c:v>7842.2413290000004</c:v>
                </c:pt>
                <c:pt idx="649">
                  <c:v>7842.2413290000004</c:v>
                </c:pt>
                <c:pt idx="650">
                  <c:v>7843.2496650000003</c:v>
                </c:pt>
                <c:pt idx="651">
                  <c:v>7802.2015110000002</c:v>
                </c:pt>
                <c:pt idx="652">
                  <c:v>7841.926845</c:v>
                </c:pt>
                <c:pt idx="653">
                  <c:v>7885.2183379999997</c:v>
                </c:pt>
                <c:pt idx="654">
                  <c:v>7890.4018299999998</c:v>
                </c:pt>
                <c:pt idx="655">
                  <c:v>7890.4018299999998</c:v>
                </c:pt>
                <c:pt idx="656">
                  <c:v>7890.4018299999998</c:v>
                </c:pt>
                <c:pt idx="657">
                  <c:v>7883.8661330000004</c:v>
                </c:pt>
                <c:pt idx="658">
                  <c:v>7884.383718</c:v>
                </c:pt>
                <c:pt idx="659">
                  <c:v>7862.680609</c:v>
                </c:pt>
                <c:pt idx="660">
                  <c:v>7926.9470979999996</c:v>
                </c:pt>
                <c:pt idx="661">
                  <c:v>7921.2067340000003</c:v>
                </c:pt>
                <c:pt idx="662">
                  <c:v>7921.2067340000003</c:v>
                </c:pt>
                <c:pt idx="663">
                  <c:v>7921.2067340000003</c:v>
                </c:pt>
                <c:pt idx="664">
                  <c:v>7894.3036620000003</c:v>
                </c:pt>
                <c:pt idx="665">
                  <c:v>7885.4710480000003</c:v>
                </c:pt>
                <c:pt idx="666">
                  <c:v>7871.9477539999998</c:v>
                </c:pt>
                <c:pt idx="667">
                  <c:v>7837.2450900000003</c:v>
                </c:pt>
                <c:pt idx="668">
                  <c:v>7898.7532970000002</c:v>
                </c:pt>
                <c:pt idx="669">
                  <c:v>7898.7532970000002</c:v>
                </c:pt>
                <c:pt idx="670">
                  <c:v>7898.7532970000002</c:v>
                </c:pt>
                <c:pt idx="671">
                  <c:v>7866.9391450000003</c:v>
                </c:pt>
                <c:pt idx="672">
                  <c:v>7891.9131649999999</c:v>
                </c:pt>
                <c:pt idx="673">
                  <c:v>7881.3285649999998</c:v>
                </c:pt>
                <c:pt idx="674">
                  <c:v>7874.4599179999996</c:v>
                </c:pt>
                <c:pt idx="675">
                  <c:v>7898.185297</c:v>
                </c:pt>
                <c:pt idx="676">
                  <c:v>7898.185297</c:v>
                </c:pt>
                <c:pt idx="677">
                  <c:v>7898.185297</c:v>
                </c:pt>
                <c:pt idx="678">
                  <c:v>7881.3358550000003</c:v>
                </c:pt>
                <c:pt idx="679">
                  <c:v>7876.344873</c:v>
                </c:pt>
                <c:pt idx="680">
                  <c:v>7884.3542509999997</c:v>
                </c:pt>
                <c:pt idx="681">
                  <c:v>7861.369541</c:v>
                </c:pt>
                <c:pt idx="682">
                  <c:v>7880.8518549999999</c:v>
                </c:pt>
                <c:pt idx="683">
                  <c:v>7880.8518549999999</c:v>
                </c:pt>
                <c:pt idx="684">
                  <c:v>7880.8518549999999</c:v>
                </c:pt>
                <c:pt idx="685">
                  <c:v>7863.3713900000002</c:v>
                </c:pt>
                <c:pt idx="686">
                  <c:v>7852.3827620000002</c:v>
                </c:pt>
                <c:pt idx="687">
                  <c:v>7868.8961740000004</c:v>
                </c:pt>
                <c:pt idx="688">
                  <c:v>7872.0466500000002</c:v>
                </c:pt>
                <c:pt idx="689">
                  <c:v>7892.3159470000001</c:v>
                </c:pt>
                <c:pt idx="690">
                  <c:v>7892.3159470000001</c:v>
                </c:pt>
                <c:pt idx="691">
                  <c:v>7892.3159470000001</c:v>
                </c:pt>
                <c:pt idx="692">
                  <c:v>7869.7734410000003</c:v>
                </c:pt>
                <c:pt idx="693">
                  <c:v>7843.724099</c:v>
                </c:pt>
                <c:pt idx="694">
                  <c:v>7839.1559180000004</c:v>
                </c:pt>
                <c:pt idx="695">
                  <c:v>7800.8433999999997</c:v>
                </c:pt>
                <c:pt idx="696">
                  <c:v>7856.7345130000003</c:v>
                </c:pt>
                <c:pt idx="697">
                  <c:v>7856.7345130000003</c:v>
                </c:pt>
                <c:pt idx="698">
                  <c:v>7856.7345130000003</c:v>
                </c:pt>
                <c:pt idx="699">
                  <c:v>7856.8388430000005</c:v>
                </c:pt>
                <c:pt idx="700">
                  <c:v>7760.4476640000003</c:v>
                </c:pt>
                <c:pt idx="701">
                  <c:v>7864.2245069999999</c:v>
                </c:pt>
                <c:pt idx="702">
                  <c:v>7822.2112569999999</c:v>
                </c:pt>
                <c:pt idx="703">
                  <c:v>7833.9498450000001</c:v>
                </c:pt>
                <c:pt idx="704">
                  <c:v>7833.9498450000001</c:v>
                </c:pt>
                <c:pt idx="705">
                  <c:v>7833.9498450000001</c:v>
                </c:pt>
                <c:pt idx="706">
                  <c:v>7823.1806640000004</c:v>
                </c:pt>
                <c:pt idx="707">
                  <c:v>7818.7798199999997</c:v>
                </c:pt>
                <c:pt idx="708">
                  <c:v>7812.8290440000001</c:v>
                </c:pt>
                <c:pt idx="709">
                  <c:v>7827.7141629999996</c:v>
                </c:pt>
                <c:pt idx="710">
                  <c:v>7835.6131310000001</c:v>
                </c:pt>
                <c:pt idx="711">
                  <c:v>7835.6131310000001</c:v>
                </c:pt>
                <c:pt idx="712">
                  <c:v>7835.6131310000001</c:v>
                </c:pt>
                <c:pt idx="713">
                  <c:v>7828.2506270000003</c:v>
                </c:pt>
                <c:pt idx="714">
                  <c:v>7809.5850559999999</c:v>
                </c:pt>
                <c:pt idx="715">
                  <c:v>7839.9113129999996</c:v>
                </c:pt>
                <c:pt idx="716">
                  <c:v>7855.3080870000003</c:v>
                </c:pt>
                <c:pt idx="717">
                  <c:v>7840.3397619999996</c:v>
                </c:pt>
                <c:pt idx="718">
                  <c:v>7840.3397619999996</c:v>
                </c:pt>
                <c:pt idx="719">
                  <c:v>7840.3397619999996</c:v>
                </c:pt>
                <c:pt idx="720">
                  <c:v>7791.9723720000002</c:v>
                </c:pt>
                <c:pt idx="721">
                  <c:v>7787.313408</c:v>
                </c:pt>
                <c:pt idx="722">
                  <c:v>7800.6147309999997</c:v>
                </c:pt>
                <c:pt idx="723">
                  <c:v>7799.5217629999997</c:v>
                </c:pt>
                <c:pt idx="724">
                  <c:v>7758.0648170000004</c:v>
                </c:pt>
                <c:pt idx="725">
                  <c:v>7758.0648170000004</c:v>
                </c:pt>
                <c:pt idx="726">
                  <c:v>7758.0648170000004</c:v>
                </c:pt>
                <c:pt idx="727">
                  <c:v>7792.2864989999998</c:v>
                </c:pt>
                <c:pt idx="728">
                  <c:v>7740.1608130000004</c:v>
                </c:pt>
                <c:pt idx="729">
                  <c:v>7768.6964420000004</c:v>
                </c:pt>
                <c:pt idx="730">
                  <c:v>7787.4259480000001</c:v>
                </c:pt>
                <c:pt idx="731">
                  <c:v>7844.7426670000004</c:v>
                </c:pt>
                <c:pt idx="732">
                  <c:v>7844.7426670000004</c:v>
                </c:pt>
                <c:pt idx="733">
                  <c:v>7844.7426670000004</c:v>
                </c:pt>
                <c:pt idx="734">
                  <c:v>7845.2887129999999</c:v>
                </c:pt>
                <c:pt idx="735">
                  <c:v>7741.9930640000002</c:v>
                </c:pt>
                <c:pt idx="736">
                  <c:v>7808.1731659999996</c:v>
                </c:pt>
                <c:pt idx="737">
                  <c:v>7826.8974449999996</c:v>
                </c:pt>
                <c:pt idx="738">
                  <c:v>7842.3666069999999</c:v>
                </c:pt>
                <c:pt idx="739">
                  <c:v>7842.3666069999999</c:v>
                </c:pt>
                <c:pt idx="740">
                  <c:v>7842.3666069999999</c:v>
                </c:pt>
                <c:pt idx="741">
                  <c:v>7806.0723150000003</c:v>
                </c:pt>
                <c:pt idx="742">
                  <c:v>7792.1425799999997</c:v>
                </c:pt>
                <c:pt idx="743">
                  <c:v>7904.8567229999999</c:v>
                </c:pt>
                <c:pt idx="744">
                  <c:v>7907.2047140000004</c:v>
                </c:pt>
                <c:pt idx="745">
                  <c:v>7948.4220359999999</c:v>
                </c:pt>
                <c:pt idx="746">
                  <c:v>7948.4220359999999</c:v>
                </c:pt>
                <c:pt idx="747">
                  <c:v>7948.4220359999999</c:v>
                </c:pt>
                <c:pt idx="748">
                  <c:v>7970.1092349999999</c:v>
                </c:pt>
                <c:pt idx="749">
                  <c:v>7929.8251650000002</c:v>
                </c:pt>
                <c:pt idx="750">
                  <c:v>7986.5347780000002</c:v>
                </c:pt>
                <c:pt idx="751">
                  <c:v>8012.6558429999995</c:v>
                </c:pt>
                <c:pt idx="752">
                  <c:v>7997.2155110000003</c:v>
                </c:pt>
                <c:pt idx="753">
                  <c:v>7997.2155110000003</c:v>
                </c:pt>
                <c:pt idx="754">
                  <c:v>7997.2155110000003</c:v>
                </c:pt>
                <c:pt idx="755">
                  <c:v>7996.0839779999997</c:v>
                </c:pt>
                <c:pt idx="756">
                  <c:v>7995.1049119999998</c:v>
                </c:pt>
                <c:pt idx="757">
                  <c:v>7988.0985629999996</c:v>
                </c:pt>
                <c:pt idx="758">
                  <c:v>7974.4571470000001</c:v>
                </c:pt>
                <c:pt idx="759">
                  <c:v>7960.5164569999997</c:v>
                </c:pt>
                <c:pt idx="760">
                  <c:v>7960.5164569999997</c:v>
                </c:pt>
                <c:pt idx="761">
                  <c:v>7960.5164569999997</c:v>
                </c:pt>
                <c:pt idx="762">
                  <c:v>7954.6343390000002</c:v>
                </c:pt>
                <c:pt idx="763">
                  <c:v>7954.9861709999996</c:v>
                </c:pt>
                <c:pt idx="764">
                  <c:v>7953.5314200000003</c:v>
                </c:pt>
                <c:pt idx="765">
                  <c:v>7945.7761019999998</c:v>
                </c:pt>
                <c:pt idx="766">
                  <c:v>7950.9882200000002</c:v>
                </c:pt>
                <c:pt idx="767">
                  <c:v>7950.9882200000002</c:v>
                </c:pt>
                <c:pt idx="768">
                  <c:v>7950.9882200000002</c:v>
                </c:pt>
                <c:pt idx="769">
                  <c:v>7936.6070570000002</c:v>
                </c:pt>
                <c:pt idx="770">
                  <c:v>7927.1959269999998</c:v>
                </c:pt>
                <c:pt idx="771">
                  <c:v>7988.9532989999998</c:v>
                </c:pt>
                <c:pt idx="772">
                  <c:v>7973.7831720000004</c:v>
                </c:pt>
                <c:pt idx="773">
                  <c:v>7972.9191950000004</c:v>
                </c:pt>
                <c:pt idx="774">
                  <c:v>7972.9191950000004</c:v>
                </c:pt>
                <c:pt idx="775">
                  <c:v>7972.9191950000004</c:v>
                </c:pt>
                <c:pt idx="776">
                  <c:v>7972.3414750000002</c:v>
                </c:pt>
                <c:pt idx="777">
                  <c:v>7986.578211</c:v>
                </c:pt>
                <c:pt idx="778">
                  <c:v>7983.0665719999997</c:v>
                </c:pt>
                <c:pt idx="779">
                  <c:v>8001.1090949999998</c:v>
                </c:pt>
                <c:pt idx="780">
                  <c:v>8033.9683770000001</c:v>
                </c:pt>
                <c:pt idx="781">
                  <c:v>8033.9683770000001</c:v>
                </c:pt>
                <c:pt idx="782">
                  <c:v>8033.9683770000001</c:v>
                </c:pt>
                <c:pt idx="783">
                  <c:v>8027.4365500000004</c:v>
                </c:pt>
                <c:pt idx="784">
                  <c:v>8019.4656439999999</c:v>
                </c:pt>
                <c:pt idx="785">
                  <c:v>8067.2379060000003</c:v>
                </c:pt>
                <c:pt idx="786">
                  <c:v>8055.2553749999997</c:v>
                </c:pt>
                <c:pt idx="787">
                  <c:v>8008.9498910000002</c:v>
                </c:pt>
                <c:pt idx="788">
                  <c:v>8008.9498910000002</c:v>
                </c:pt>
                <c:pt idx="789">
                  <c:v>8008.9498910000002</c:v>
                </c:pt>
                <c:pt idx="790">
                  <c:v>7985.0315389999996</c:v>
                </c:pt>
                <c:pt idx="791">
                  <c:v>7990.2010110000001</c:v>
                </c:pt>
                <c:pt idx="792">
                  <c:v>8007.62</c:v>
                </c:pt>
                <c:pt idx="793">
                  <c:v>8025.54</c:v>
                </c:pt>
                <c:pt idx="794">
                  <c:v>8044.48</c:v>
                </c:pt>
                <c:pt idx="795">
                  <c:v>8044.48</c:v>
                </c:pt>
                <c:pt idx="796">
                  <c:v>8044.48</c:v>
                </c:pt>
                <c:pt idx="797">
                  <c:v>8045.15</c:v>
                </c:pt>
                <c:pt idx="798">
                  <c:v>7930.86</c:v>
                </c:pt>
                <c:pt idx="799">
                  <c:v>7949.88</c:v>
                </c:pt>
                <c:pt idx="800">
                  <c:v>7947.91</c:v>
                </c:pt>
                <c:pt idx="801">
                  <c:v>7923.72</c:v>
                </c:pt>
                <c:pt idx="802">
                  <c:v>7923.72</c:v>
                </c:pt>
                <c:pt idx="803">
                  <c:v>7923.72</c:v>
                </c:pt>
                <c:pt idx="804">
                  <c:v>7890.88</c:v>
                </c:pt>
                <c:pt idx="805">
                  <c:v>7886.07</c:v>
                </c:pt>
                <c:pt idx="806">
                  <c:v>7856.92</c:v>
                </c:pt>
                <c:pt idx="807">
                  <c:v>7858.45</c:v>
                </c:pt>
                <c:pt idx="808">
                  <c:v>7839.45</c:v>
                </c:pt>
                <c:pt idx="809">
                  <c:v>7839.45</c:v>
                </c:pt>
                <c:pt idx="810">
                  <c:v>7839.45</c:v>
                </c:pt>
                <c:pt idx="811">
                  <c:v>7852.35</c:v>
                </c:pt>
                <c:pt idx="812">
                  <c:v>7801.81</c:v>
                </c:pt>
                <c:pt idx="813">
                  <c:v>7815.84</c:v>
                </c:pt>
                <c:pt idx="814">
                  <c:v>7746.37</c:v>
                </c:pt>
                <c:pt idx="815">
                  <c:v>7715.19</c:v>
                </c:pt>
                <c:pt idx="816">
                  <c:v>7715.19</c:v>
                </c:pt>
                <c:pt idx="817">
                  <c:v>7715.19</c:v>
                </c:pt>
                <c:pt idx="818">
                  <c:v>7759.26</c:v>
                </c:pt>
                <c:pt idx="819">
                  <c:v>7756.67</c:v>
                </c:pt>
                <c:pt idx="820">
                  <c:v>7772.78</c:v>
                </c:pt>
                <c:pt idx="821">
                  <c:v>7693.57</c:v>
                </c:pt>
                <c:pt idx="822">
                  <c:v>7699.16</c:v>
                </c:pt>
                <c:pt idx="823">
                  <c:v>7699.16</c:v>
                </c:pt>
                <c:pt idx="824">
                  <c:v>7699.16</c:v>
                </c:pt>
                <c:pt idx="825">
                  <c:v>7698.92</c:v>
                </c:pt>
                <c:pt idx="826">
                  <c:v>7670.91</c:v>
                </c:pt>
                <c:pt idx="827">
                  <c:v>7688.1</c:v>
                </c:pt>
                <c:pt idx="828">
                  <c:v>7637.26</c:v>
                </c:pt>
                <c:pt idx="829">
                  <c:v>7670.52</c:v>
                </c:pt>
                <c:pt idx="830">
                  <c:v>7670.52</c:v>
                </c:pt>
                <c:pt idx="831">
                  <c:v>7670.52</c:v>
                </c:pt>
                <c:pt idx="832">
                  <c:v>7672.02</c:v>
                </c:pt>
                <c:pt idx="833">
                  <c:v>7625.01</c:v>
                </c:pt>
                <c:pt idx="834">
                  <c:v>7630.02</c:v>
                </c:pt>
                <c:pt idx="835">
                  <c:v>7627.65</c:v>
                </c:pt>
                <c:pt idx="836">
                  <c:v>7657.48</c:v>
                </c:pt>
                <c:pt idx="837">
                  <c:v>7657.48</c:v>
                </c:pt>
                <c:pt idx="838">
                  <c:v>7657.48</c:v>
                </c:pt>
                <c:pt idx="839">
                  <c:v>7658.89</c:v>
                </c:pt>
                <c:pt idx="840">
                  <c:v>7644.46</c:v>
                </c:pt>
                <c:pt idx="841">
                  <c:v>7694.46</c:v>
                </c:pt>
                <c:pt idx="842">
                  <c:v>7709.74</c:v>
                </c:pt>
                <c:pt idx="843">
                  <c:v>7689.41</c:v>
                </c:pt>
                <c:pt idx="844">
                  <c:v>7689.41</c:v>
                </c:pt>
                <c:pt idx="845">
                  <c:v>7689.41</c:v>
                </c:pt>
                <c:pt idx="846">
                  <c:v>7730.12</c:v>
                </c:pt>
                <c:pt idx="847">
                  <c:v>7669.28</c:v>
                </c:pt>
                <c:pt idx="848">
                  <c:v>7686.99</c:v>
                </c:pt>
                <c:pt idx="849">
                  <c:v>7657.97</c:v>
                </c:pt>
                <c:pt idx="850">
                  <c:v>7680.88</c:v>
                </c:pt>
                <c:pt idx="851">
                  <c:v>7680.88</c:v>
                </c:pt>
                <c:pt idx="852">
                  <c:v>7680.88</c:v>
                </c:pt>
                <c:pt idx="853">
                  <c:v>7715.32</c:v>
                </c:pt>
                <c:pt idx="854">
                  <c:v>7675.43</c:v>
                </c:pt>
                <c:pt idx="855">
                  <c:v>7661.35</c:v>
                </c:pt>
                <c:pt idx="856">
                  <c:v>7667.65</c:v>
                </c:pt>
                <c:pt idx="857">
                  <c:v>7651.83</c:v>
                </c:pt>
                <c:pt idx="858">
                  <c:v>7651.83</c:v>
                </c:pt>
                <c:pt idx="859">
                  <c:v>7651.83</c:v>
                </c:pt>
                <c:pt idx="860">
                  <c:v>7637.76</c:v>
                </c:pt>
                <c:pt idx="861">
                  <c:v>7621.76</c:v>
                </c:pt>
                <c:pt idx="862">
                  <c:v>7629.96</c:v>
                </c:pt>
                <c:pt idx="863">
                  <c:v>7602.58</c:v>
                </c:pt>
                <c:pt idx="864">
                  <c:v>7601.87</c:v>
                </c:pt>
                <c:pt idx="865">
                  <c:v>7601.87</c:v>
                </c:pt>
                <c:pt idx="866">
                  <c:v>7601.87</c:v>
                </c:pt>
                <c:pt idx="867">
                  <c:v>7519.43</c:v>
                </c:pt>
                <c:pt idx="868">
                  <c:v>7576.51</c:v>
                </c:pt>
                <c:pt idx="869">
                  <c:v>7584.73</c:v>
                </c:pt>
                <c:pt idx="870">
                  <c:v>7569.84</c:v>
                </c:pt>
                <c:pt idx="871">
                  <c:v>7578.9</c:v>
                </c:pt>
                <c:pt idx="872">
                  <c:v>7578.9</c:v>
                </c:pt>
                <c:pt idx="873">
                  <c:v>7578.9</c:v>
                </c:pt>
                <c:pt idx="874">
                  <c:v>7601.44</c:v>
                </c:pt>
                <c:pt idx="875">
                  <c:v>7581.84</c:v>
                </c:pt>
                <c:pt idx="876">
                  <c:v>7634.45</c:v>
                </c:pt>
                <c:pt idx="877">
                  <c:v>7634.85</c:v>
                </c:pt>
                <c:pt idx="878">
                  <c:v>7556.38</c:v>
                </c:pt>
                <c:pt idx="879">
                  <c:v>7556.38</c:v>
                </c:pt>
                <c:pt idx="880">
                  <c:v>7556.38</c:v>
                </c:pt>
                <c:pt idx="881">
                  <c:v>7539.37</c:v>
                </c:pt>
                <c:pt idx="882">
                  <c:v>7548.71</c:v>
                </c:pt>
                <c:pt idx="883">
                  <c:v>7583</c:v>
                </c:pt>
                <c:pt idx="884">
                  <c:v>7582.12</c:v>
                </c:pt>
                <c:pt idx="885">
                  <c:v>7524.23</c:v>
                </c:pt>
                <c:pt idx="886">
                  <c:v>7524.23</c:v>
                </c:pt>
                <c:pt idx="887">
                  <c:v>7524.23</c:v>
                </c:pt>
                <c:pt idx="888">
                  <c:v>7507.35</c:v>
                </c:pt>
                <c:pt idx="889">
                  <c:v>7527.18</c:v>
                </c:pt>
                <c:pt idx="890">
                  <c:v>7534.27</c:v>
                </c:pt>
                <c:pt idx="891">
                  <c:v>7515.69</c:v>
                </c:pt>
                <c:pt idx="892">
                  <c:v>7575.78</c:v>
                </c:pt>
                <c:pt idx="893">
                  <c:v>7575.7788719600003</c:v>
                </c:pt>
                <c:pt idx="894">
                  <c:v>7575.7788719600003</c:v>
                </c:pt>
                <c:pt idx="895">
                  <c:v>7549.5805267899996</c:v>
                </c:pt>
                <c:pt idx="896">
                  <c:v>7562.9647946499999</c:v>
                </c:pt>
                <c:pt idx="897">
                  <c:v>7560.3963721299997</c:v>
                </c:pt>
                <c:pt idx="898">
                  <c:v>7566.4261868800004</c:v>
                </c:pt>
                <c:pt idx="899">
                  <c:v>7588.6494540499998</c:v>
                </c:pt>
                <c:pt idx="900">
                  <c:v>7588.6494540499998</c:v>
                </c:pt>
                <c:pt idx="901">
                  <c:v>7588.6494540499998</c:v>
                </c:pt>
                <c:pt idx="902">
                  <c:v>7537.2503092099996</c:v>
                </c:pt>
                <c:pt idx="903">
                  <c:v>7493.7535849200003</c:v>
                </c:pt>
                <c:pt idx="904">
                  <c:v>7458.1475801500001</c:v>
                </c:pt>
                <c:pt idx="905">
                  <c:v>7574.6732152599998</c:v>
                </c:pt>
                <c:pt idx="906">
                  <c:v>7665.5972171599997</c:v>
                </c:pt>
                <c:pt idx="907">
                  <c:v>7665.5972171599997</c:v>
                </c:pt>
                <c:pt idx="908">
                  <c:v>7665.5972171599997</c:v>
                </c:pt>
                <c:pt idx="909">
                  <c:v>7666.2141007600003</c:v>
                </c:pt>
                <c:pt idx="910">
                  <c:v>7513.4938157500001</c:v>
                </c:pt>
                <c:pt idx="911">
                  <c:v>7486.9580333399999</c:v>
                </c:pt>
                <c:pt idx="912">
                  <c:v>7571.1903365099997</c:v>
                </c:pt>
                <c:pt idx="913">
                  <c:v>7573.7936835800001</c:v>
                </c:pt>
                <c:pt idx="914">
                  <c:v>7573.7936835800001</c:v>
                </c:pt>
                <c:pt idx="915">
                  <c:v>7573.7936835800001</c:v>
                </c:pt>
                <c:pt idx="916">
                  <c:v>7574.0926523400003</c:v>
                </c:pt>
                <c:pt idx="917">
                  <c:v>7497.2272314600004</c:v>
                </c:pt>
                <c:pt idx="918">
                  <c:v>7501.5634124199996</c:v>
                </c:pt>
                <c:pt idx="919">
                  <c:v>7471.0712800800002</c:v>
                </c:pt>
                <c:pt idx="920">
                  <c:v>7485.9684906399998</c:v>
                </c:pt>
                <c:pt idx="921">
                  <c:v>7485.9684906399998</c:v>
                </c:pt>
                <c:pt idx="922">
                  <c:v>7485.9684906399998</c:v>
                </c:pt>
                <c:pt idx="923">
                  <c:v>7500.62</c:v>
                </c:pt>
                <c:pt idx="924">
                  <c:v>7458.02</c:v>
                </c:pt>
                <c:pt idx="925">
                  <c:v>7470.13</c:v>
                </c:pt>
                <c:pt idx="926">
                  <c:v>7471.19</c:v>
                </c:pt>
                <c:pt idx="927">
                  <c:v>7512.68</c:v>
                </c:pt>
                <c:pt idx="928">
                  <c:v>7512.68</c:v>
                </c:pt>
                <c:pt idx="929">
                  <c:v>7512.68</c:v>
                </c:pt>
                <c:pt idx="930">
                  <c:v>7512.85</c:v>
                </c:pt>
                <c:pt idx="931">
                  <c:v>7494.27</c:v>
                </c:pt>
                <c:pt idx="932">
                  <c:v>7522.04</c:v>
                </c:pt>
                <c:pt idx="933">
                  <c:v>7537.81</c:v>
                </c:pt>
                <c:pt idx="934">
                  <c:v>7526.93</c:v>
                </c:pt>
                <c:pt idx="935">
                  <c:v>7526.93</c:v>
                </c:pt>
                <c:pt idx="936">
                  <c:v>7526.93</c:v>
                </c:pt>
                <c:pt idx="937">
                  <c:v>7514.08</c:v>
                </c:pt>
                <c:pt idx="938">
                  <c:v>7512.19</c:v>
                </c:pt>
                <c:pt idx="939">
                  <c:v>7496.73</c:v>
                </c:pt>
                <c:pt idx="940">
                  <c:v>7501.39</c:v>
                </c:pt>
                <c:pt idx="941">
                  <c:v>7507.72</c:v>
                </c:pt>
                <c:pt idx="942">
                  <c:v>7507.72</c:v>
                </c:pt>
                <c:pt idx="943">
                  <c:v>7507.72</c:v>
                </c:pt>
                <c:pt idx="944">
                  <c:v>7496.29</c:v>
                </c:pt>
                <c:pt idx="945">
                  <c:v>7523.77</c:v>
                </c:pt>
                <c:pt idx="946">
                  <c:v>7497.92</c:v>
                </c:pt>
                <c:pt idx="947">
                  <c:v>7501.31</c:v>
                </c:pt>
                <c:pt idx="948">
                  <c:v>7519.86</c:v>
                </c:pt>
                <c:pt idx="949">
                  <c:v>7519.86</c:v>
                </c:pt>
                <c:pt idx="950">
                  <c:v>7519.86</c:v>
                </c:pt>
                <c:pt idx="951">
                  <c:v>7512.84</c:v>
                </c:pt>
                <c:pt idx="952">
                  <c:v>7507.68</c:v>
                </c:pt>
                <c:pt idx="953">
                  <c:v>7473.92</c:v>
                </c:pt>
                <c:pt idx="954">
                  <c:v>7453.96</c:v>
                </c:pt>
                <c:pt idx="955">
                  <c:v>7464.3</c:v>
                </c:pt>
                <c:pt idx="956">
                  <c:v>7464.3</c:v>
                </c:pt>
                <c:pt idx="957">
                  <c:v>7464.3</c:v>
                </c:pt>
                <c:pt idx="958">
                  <c:v>7403.03</c:v>
                </c:pt>
                <c:pt idx="959">
                  <c:v>7339.14</c:v>
                </c:pt>
                <c:pt idx="960">
                  <c:v>7353.59</c:v>
                </c:pt>
                <c:pt idx="961">
                  <c:v>7388.44</c:v>
                </c:pt>
                <c:pt idx="962">
                  <c:v>7467.35</c:v>
                </c:pt>
                <c:pt idx="963">
                  <c:v>7467.35</c:v>
                </c:pt>
                <c:pt idx="964">
                  <c:v>7467.35</c:v>
                </c:pt>
                <c:pt idx="965">
                  <c:v>7468.51</c:v>
                </c:pt>
                <c:pt idx="966">
                  <c:v>7420.59</c:v>
                </c:pt>
                <c:pt idx="967">
                  <c:v>7401.86</c:v>
                </c:pt>
                <c:pt idx="968">
                  <c:v>7388.04</c:v>
                </c:pt>
                <c:pt idx="969">
                  <c:v>7407.79</c:v>
                </c:pt>
                <c:pt idx="970">
                  <c:v>7407.79</c:v>
                </c:pt>
                <c:pt idx="971">
                  <c:v>7407.79</c:v>
                </c:pt>
                <c:pt idx="972">
                  <c:v>7412.02</c:v>
                </c:pt>
                <c:pt idx="973">
                  <c:v>7454.15</c:v>
                </c:pt>
                <c:pt idx="974">
                  <c:v>7465.37</c:v>
                </c:pt>
                <c:pt idx="975">
                  <c:v>7449.26</c:v>
                </c:pt>
                <c:pt idx="976">
                  <c:v>7452.08</c:v>
                </c:pt>
                <c:pt idx="977">
                  <c:v>7452.08</c:v>
                </c:pt>
                <c:pt idx="978">
                  <c:v>7452.08</c:v>
                </c:pt>
                <c:pt idx="979">
                  <c:v>7429.74</c:v>
                </c:pt>
                <c:pt idx="980">
                  <c:v>7430.92</c:v>
                </c:pt>
                <c:pt idx="981">
                  <c:v>7385.1</c:v>
                </c:pt>
                <c:pt idx="982">
                  <c:v>7366.81</c:v>
                </c:pt>
                <c:pt idx="983">
                  <c:v>7349.98</c:v>
                </c:pt>
                <c:pt idx="984">
                  <c:v>7349.98</c:v>
                </c:pt>
                <c:pt idx="985">
                  <c:v>7349.98</c:v>
                </c:pt>
                <c:pt idx="986">
                  <c:v>7390.52</c:v>
                </c:pt>
                <c:pt idx="987">
                  <c:v>7378.65</c:v>
                </c:pt>
                <c:pt idx="988">
                  <c:v>7412.2</c:v>
                </c:pt>
                <c:pt idx="989">
                  <c:v>7429.34</c:v>
                </c:pt>
                <c:pt idx="990">
                  <c:v>7382.34</c:v>
                </c:pt>
                <c:pt idx="991">
                  <c:v>7382.34</c:v>
                </c:pt>
                <c:pt idx="992">
                  <c:v>7382.34</c:v>
                </c:pt>
                <c:pt idx="993">
                  <c:v>7380</c:v>
                </c:pt>
                <c:pt idx="994">
                  <c:v>7325.96</c:v>
                </c:pt>
                <c:pt idx="995">
                  <c:v>7397.14</c:v>
                </c:pt>
                <c:pt idx="996">
                  <c:v>7334.3</c:v>
                </c:pt>
                <c:pt idx="997">
                  <c:v>7293.99</c:v>
                </c:pt>
                <c:pt idx="998">
                  <c:v>7293.99</c:v>
                </c:pt>
                <c:pt idx="999">
                  <c:v>7293.99</c:v>
                </c:pt>
                <c:pt idx="1000">
                  <c:v>7271.99</c:v>
                </c:pt>
                <c:pt idx="1001">
                  <c:v>7284.17</c:v>
                </c:pt>
                <c:pt idx="1002">
                  <c:v>7260.16</c:v>
                </c:pt>
                <c:pt idx="1003">
                  <c:v>7298.19</c:v>
                </c:pt>
                <c:pt idx="1004">
                  <c:v>7273.83</c:v>
                </c:pt>
                <c:pt idx="1005">
                  <c:v>7273.83</c:v>
                </c:pt>
                <c:pt idx="1006">
                  <c:v>7273.83</c:v>
                </c:pt>
                <c:pt idx="1007">
                  <c:v>7223.07</c:v>
                </c:pt>
                <c:pt idx="1008">
                  <c:v>7188.06</c:v>
                </c:pt>
                <c:pt idx="1009">
                  <c:v>7158.82</c:v>
                </c:pt>
                <c:pt idx="1010">
                  <c:v>7183.47</c:v>
                </c:pt>
                <c:pt idx="1011">
                  <c:v>7184.62</c:v>
                </c:pt>
                <c:pt idx="1012">
                  <c:v>7184.62</c:v>
                </c:pt>
                <c:pt idx="1013">
                  <c:v>7184.62</c:v>
                </c:pt>
                <c:pt idx="1014">
                  <c:v>7199.39</c:v>
                </c:pt>
                <c:pt idx="1015">
                  <c:v>7201.89</c:v>
                </c:pt>
                <c:pt idx="1016">
                  <c:v>7206.87</c:v>
                </c:pt>
                <c:pt idx="1017">
                  <c:v>7208.8</c:v>
                </c:pt>
                <c:pt idx="1018">
                  <c:v>7208.8</c:v>
                </c:pt>
                <c:pt idx="1019">
                  <c:v>7208.8</c:v>
                </c:pt>
                <c:pt idx="1020">
                  <c:v>7208.8</c:v>
                </c:pt>
                <c:pt idx="1021">
                  <c:v>7241.55</c:v>
                </c:pt>
                <c:pt idx="1022">
                  <c:v>7263.47</c:v>
                </c:pt>
                <c:pt idx="1023">
                  <c:v>7270.72</c:v>
                </c:pt>
                <c:pt idx="1024">
                  <c:v>7281.76</c:v>
                </c:pt>
                <c:pt idx="1025">
                  <c:v>7269.32</c:v>
                </c:pt>
                <c:pt idx="1026">
                  <c:v>7269.32</c:v>
                </c:pt>
                <c:pt idx="1027">
                  <c:v>7269.32</c:v>
                </c:pt>
                <c:pt idx="1028">
                  <c:v>7249.9</c:v>
                </c:pt>
                <c:pt idx="1029">
                  <c:v>7236.1</c:v>
                </c:pt>
                <c:pt idx="1030">
                  <c:v>7266.6</c:v>
                </c:pt>
                <c:pt idx="1031">
                  <c:v>7249.7</c:v>
                </c:pt>
                <c:pt idx="1032">
                  <c:v>7300.6</c:v>
                </c:pt>
                <c:pt idx="1033">
                  <c:v>7300.6</c:v>
                </c:pt>
                <c:pt idx="1034">
                  <c:v>7300.6</c:v>
                </c:pt>
                <c:pt idx="1035">
                  <c:v>7300</c:v>
                </c:pt>
                <c:pt idx="1036">
                  <c:v>7303</c:v>
                </c:pt>
                <c:pt idx="1037">
                  <c:v>7258.8</c:v>
                </c:pt>
                <c:pt idx="1038">
                  <c:v>7224.5</c:v>
                </c:pt>
                <c:pt idx="1039">
                  <c:v>7222.2</c:v>
                </c:pt>
                <c:pt idx="1040">
                  <c:v>7222.2</c:v>
                </c:pt>
                <c:pt idx="1041">
                  <c:v>7222.2</c:v>
                </c:pt>
                <c:pt idx="1042">
                  <c:v>7209.1</c:v>
                </c:pt>
                <c:pt idx="1043">
                  <c:v>7220</c:v>
                </c:pt>
                <c:pt idx="1044">
                  <c:v>7299.5</c:v>
                </c:pt>
                <c:pt idx="1045">
                  <c:v>7280.2</c:v>
                </c:pt>
                <c:pt idx="1046">
                  <c:v>7247.6</c:v>
                </c:pt>
                <c:pt idx="1047">
                  <c:v>7247.6</c:v>
                </c:pt>
                <c:pt idx="1048">
                  <c:v>7247.6</c:v>
                </c:pt>
                <c:pt idx="1049">
                  <c:v>7251.1</c:v>
                </c:pt>
                <c:pt idx="1050">
                  <c:v>7273.7</c:v>
                </c:pt>
                <c:pt idx="1051">
                  <c:v>7293.8</c:v>
                </c:pt>
                <c:pt idx="1052">
                  <c:v>7292.8</c:v>
                </c:pt>
                <c:pt idx="1053">
                  <c:v>7261.2</c:v>
                </c:pt>
                <c:pt idx="1054">
                  <c:v>7261.2</c:v>
                </c:pt>
                <c:pt idx="1055">
                  <c:v>7261.2</c:v>
                </c:pt>
                <c:pt idx="1056">
                  <c:v>7178.4</c:v>
                </c:pt>
                <c:pt idx="1057">
                  <c:v>7141.7</c:v>
                </c:pt>
                <c:pt idx="1058">
                  <c:v>6978.4344629999996</c:v>
                </c:pt>
                <c:pt idx="1059">
                  <c:v>6957.7346260000004</c:v>
                </c:pt>
                <c:pt idx="1060">
                  <c:v>7025.2270259999996</c:v>
                </c:pt>
                <c:pt idx="1061">
                  <c:v>7025.2270259999996</c:v>
                </c:pt>
                <c:pt idx="1062">
                  <c:v>7025.2270259999996</c:v>
                </c:pt>
                <c:pt idx="1063">
                  <c:v>7023.5710179999996</c:v>
                </c:pt>
                <c:pt idx="1064">
                  <c:v>6852.2741889999998</c:v>
                </c:pt>
                <c:pt idx="1065">
                  <c:v>6832.917254</c:v>
                </c:pt>
                <c:pt idx="1066">
                  <c:v>6866.004285</c:v>
                </c:pt>
                <c:pt idx="1067">
                  <c:v>6762.2720149999996</c:v>
                </c:pt>
                <c:pt idx="1068">
                  <c:v>6762.2720149999996</c:v>
                </c:pt>
                <c:pt idx="1069">
                  <c:v>6762.2720149999996</c:v>
                </c:pt>
                <c:pt idx="1070">
                  <c:v>6673.5787760000003</c:v>
                </c:pt>
              </c:numCache>
            </c:numRef>
          </c:val>
          <c:smooth val="0"/>
          <c:extLst>
            <c:ext xmlns:c16="http://schemas.microsoft.com/office/drawing/2014/chart" uri="{C3380CC4-5D6E-409C-BE32-E72D297353CC}">
              <c16:uniqueId val="{00000004-33E1-424F-B64F-A016A07DFFAA}"/>
            </c:ext>
          </c:extLst>
        </c:ser>
        <c:dLbls>
          <c:showLegendKey val="0"/>
          <c:showVal val="0"/>
          <c:showCatName val="0"/>
          <c:showSerName val="0"/>
          <c:showPercent val="0"/>
          <c:showBubbleSize val="0"/>
        </c:dLbls>
        <c:smooth val="0"/>
        <c:axId val="160994064"/>
        <c:axId val="160994624"/>
      </c:lineChart>
      <c:dateAx>
        <c:axId val="160994064"/>
        <c:scaling>
          <c:orientation val="minMax"/>
        </c:scaling>
        <c:delete val="0"/>
        <c:axPos val="b"/>
        <c:numFmt formatCode="m/d/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70C0"/>
                </a:solidFill>
                <a:latin typeface="Ge inspira"/>
                <a:ea typeface="+mn-ea"/>
                <a:cs typeface="+mn-cs"/>
              </a:defRPr>
            </a:pPr>
            <a:endParaRPr lang="es-CR"/>
          </a:p>
        </c:txPr>
        <c:crossAx val="160994624"/>
        <c:crosses val="autoZero"/>
        <c:auto val="1"/>
        <c:lblOffset val="100"/>
        <c:baseTimeUnit val="days"/>
      </c:dateAx>
      <c:valAx>
        <c:axId val="160994624"/>
        <c:scaling>
          <c:orientation val="minMax"/>
          <c:min val="65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rgbClr val="0070C0"/>
                </a:solidFill>
                <a:latin typeface="Ge inspira"/>
                <a:ea typeface="+mn-ea"/>
                <a:cs typeface="+mn-cs"/>
              </a:defRPr>
            </a:pPr>
            <a:endParaRPr lang="es-CR"/>
          </a:p>
        </c:txPr>
        <c:crossAx val="160994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userShapes r:id="rId4"/>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Hoja1!$B$5</c:f>
              <c:strCache>
                <c:ptCount val="1"/>
                <c:pt idx="0">
                  <c:v>Real</c:v>
                </c:pt>
              </c:strCache>
            </c:strRef>
          </c:tx>
          <c:spPr>
            <a:ln w="28575" cap="rnd">
              <a:solidFill>
                <a:schemeClr val="accent1"/>
              </a:solidFill>
              <a:round/>
            </a:ln>
            <a:effectLst/>
          </c:spPr>
          <c:marker>
            <c:symbol val="none"/>
          </c:marker>
          <c:dLbls>
            <c:dLbl>
              <c:idx val="187"/>
              <c:layout>
                <c:manualLayout>
                  <c:x val="-8.3333333333333332E-3"/>
                  <c:y val="-0.10986747396697336"/>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560-4242-894D-458ADEA86C4F}"/>
                </c:ext>
              </c:extLst>
            </c:dLbl>
            <c:dLbl>
              <c:idx val="312"/>
              <c:layout>
                <c:manualLayout>
                  <c:x val="-1.3541666666666667E-2"/>
                  <c:y val="-8.611234446060069E-2"/>
                </c:manualLayout>
              </c:layout>
              <c:tx>
                <c:rich>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r>
                      <a:rPr lang="en-US" dirty="0"/>
                      <a:t>84.3</a:t>
                    </a:r>
                  </a:p>
                </c:rich>
              </c:tx>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560-4242-894D-458ADEA86C4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Hoja1!$A$6:$A$318</c:f>
              <c:strCache>
                <c:ptCount val="313"/>
                <c:pt idx="0">
                  <c:v>Marzo 91</c:v>
                </c:pt>
                <c:pt idx="1">
                  <c:v>Abril</c:v>
                </c:pt>
                <c:pt idx="2">
                  <c:v>Mayo</c:v>
                </c:pt>
                <c:pt idx="3">
                  <c:v>Junio</c:v>
                </c:pt>
                <c:pt idx="4">
                  <c:v>Julio</c:v>
                </c:pt>
                <c:pt idx="5">
                  <c:v>Agosto</c:v>
                </c:pt>
                <c:pt idx="6">
                  <c:v>Septiembre</c:v>
                </c:pt>
                <c:pt idx="7">
                  <c:v>Octubre</c:v>
                </c:pt>
                <c:pt idx="8">
                  <c:v>Noviembre</c:v>
                </c:pt>
                <c:pt idx="9">
                  <c:v>Diciembre 92</c:v>
                </c:pt>
                <c:pt idx="10">
                  <c:v>Enero</c:v>
                </c:pt>
                <c:pt idx="11">
                  <c:v>Febrero</c:v>
                </c:pt>
                <c:pt idx="12">
                  <c:v>Marzo</c:v>
                </c:pt>
                <c:pt idx="13">
                  <c:v>Abril</c:v>
                </c:pt>
                <c:pt idx="14">
                  <c:v>Mayo</c:v>
                </c:pt>
                <c:pt idx="15">
                  <c:v>Junio</c:v>
                </c:pt>
                <c:pt idx="16">
                  <c:v>Julio</c:v>
                </c:pt>
                <c:pt idx="17">
                  <c:v>Agosto</c:v>
                </c:pt>
                <c:pt idx="18">
                  <c:v>Septiembre</c:v>
                </c:pt>
                <c:pt idx="19">
                  <c:v>Octubre</c:v>
                </c:pt>
                <c:pt idx="20">
                  <c:v>Noviembre</c:v>
                </c:pt>
                <c:pt idx="21">
                  <c:v>Diciembre 93</c:v>
                </c:pt>
                <c:pt idx="22">
                  <c:v>Enero</c:v>
                </c:pt>
                <c:pt idx="23">
                  <c:v>Febrero</c:v>
                </c:pt>
                <c:pt idx="24">
                  <c:v>Marzo</c:v>
                </c:pt>
                <c:pt idx="25">
                  <c:v>Abril</c:v>
                </c:pt>
                <c:pt idx="26">
                  <c:v>Mayo</c:v>
                </c:pt>
                <c:pt idx="27">
                  <c:v>Junio</c:v>
                </c:pt>
                <c:pt idx="28">
                  <c:v>Julio</c:v>
                </c:pt>
                <c:pt idx="29">
                  <c:v>Agosto</c:v>
                </c:pt>
                <c:pt idx="30">
                  <c:v>Septiembre</c:v>
                </c:pt>
                <c:pt idx="31">
                  <c:v>Octubre</c:v>
                </c:pt>
                <c:pt idx="32">
                  <c:v>Noviembre</c:v>
                </c:pt>
                <c:pt idx="33">
                  <c:v>Diciembre</c:v>
                </c:pt>
                <c:pt idx="34">
                  <c:v>Enero</c:v>
                </c:pt>
                <c:pt idx="35">
                  <c:v>Febrero</c:v>
                </c:pt>
                <c:pt idx="36">
                  <c:v>Marzo</c:v>
                </c:pt>
                <c:pt idx="37">
                  <c:v>Abril</c:v>
                </c:pt>
                <c:pt idx="38">
                  <c:v>Mayo</c:v>
                </c:pt>
                <c:pt idx="39">
                  <c:v>Junio</c:v>
                </c:pt>
                <c:pt idx="40">
                  <c:v>Julio</c:v>
                </c:pt>
                <c:pt idx="41">
                  <c:v>Agosto</c:v>
                </c:pt>
                <c:pt idx="42">
                  <c:v>Septiembre</c:v>
                </c:pt>
                <c:pt idx="43">
                  <c:v>Octubre</c:v>
                </c:pt>
                <c:pt idx="44">
                  <c:v>Noviembre</c:v>
                </c:pt>
                <c:pt idx="45">
                  <c:v>Diciembre</c:v>
                </c:pt>
                <c:pt idx="46">
                  <c:v>Enero</c:v>
                </c:pt>
                <c:pt idx="47">
                  <c:v>Febrero</c:v>
                </c:pt>
                <c:pt idx="48">
                  <c:v>Marzo</c:v>
                </c:pt>
                <c:pt idx="49">
                  <c:v>Abril</c:v>
                </c:pt>
                <c:pt idx="50">
                  <c:v>Mayo</c:v>
                </c:pt>
                <c:pt idx="51">
                  <c:v>Junio</c:v>
                </c:pt>
                <c:pt idx="52">
                  <c:v>Julio</c:v>
                </c:pt>
                <c:pt idx="53">
                  <c:v>Agosto</c:v>
                </c:pt>
                <c:pt idx="54">
                  <c:v>Septiembre</c:v>
                </c:pt>
                <c:pt idx="55">
                  <c:v>Octubre</c:v>
                </c:pt>
                <c:pt idx="56">
                  <c:v>Noviembre</c:v>
                </c:pt>
                <c:pt idx="57">
                  <c:v>Diciembre</c:v>
                </c:pt>
                <c:pt idx="58">
                  <c:v>Enero</c:v>
                </c:pt>
                <c:pt idx="59">
                  <c:v>Febrero</c:v>
                </c:pt>
                <c:pt idx="60">
                  <c:v>Marzo</c:v>
                </c:pt>
                <c:pt idx="61">
                  <c:v>Abril</c:v>
                </c:pt>
                <c:pt idx="62">
                  <c:v>Mayo</c:v>
                </c:pt>
                <c:pt idx="63">
                  <c:v>Junio</c:v>
                </c:pt>
                <c:pt idx="64">
                  <c:v>Julio</c:v>
                </c:pt>
                <c:pt idx="65">
                  <c:v>Agosto</c:v>
                </c:pt>
                <c:pt idx="66">
                  <c:v>Septiembre</c:v>
                </c:pt>
                <c:pt idx="67">
                  <c:v>Octubre</c:v>
                </c:pt>
                <c:pt idx="68">
                  <c:v>Noviembre</c:v>
                </c:pt>
                <c:pt idx="69">
                  <c:v>Diciembre</c:v>
                </c:pt>
                <c:pt idx="70">
                  <c:v>Enero</c:v>
                </c:pt>
                <c:pt idx="71">
                  <c:v>Febrero</c:v>
                </c:pt>
                <c:pt idx="72">
                  <c:v>Marzo</c:v>
                </c:pt>
                <c:pt idx="73">
                  <c:v>Abril</c:v>
                </c:pt>
                <c:pt idx="74">
                  <c:v>Mayo</c:v>
                </c:pt>
                <c:pt idx="75">
                  <c:v>Junio</c:v>
                </c:pt>
                <c:pt idx="76">
                  <c:v>Julio</c:v>
                </c:pt>
                <c:pt idx="77">
                  <c:v>Agosto</c:v>
                </c:pt>
                <c:pt idx="78">
                  <c:v>Septiembre</c:v>
                </c:pt>
                <c:pt idx="79">
                  <c:v>Octubre</c:v>
                </c:pt>
                <c:pt idx="80">
                  <c:v>Noviembre</c:v>
                </c:pt>
                <c:pt idx="81">
                  <c:v>Diciembre</c:v>
                </c:pt>
                <c:pt idx="82">
                  <c:v>Enero</c:v>
                </c:pt>
                <c:pt idx="83">
                  <c:v>Febrero</c:v>
                </c:pt>
                <c:pt idx="84">
                  <c:v>Marzo</c:v>
                </c:pt>
                <c:pt idx="85">
                  <c:v>Abril</c:v>
                </c:pt>
                <c:pt idx="86">
                  <c:v>Mayo</c:v>
                </c:pt>
                <c:pt idx="87">
                  <c:v>Junio</c:v>
                </c:pt>
                <c:pt idx="88">
                  <c:v>Julio</c:v>
                </c:pt>
                <c:pt idx="89">
                  <c:v>Agosto</c:v>
                </c:pt>
                <c:pt idx="90">
                  <c:v>Septiembre</c:v>
                </c:pt>
                <c:pt idx="91">
                  <c:v>Octubre</c:v>
                </c:pt>
                <c:pt idx="92">
                  <c:v>Noviembre</c:v>
                </c:pt>
                <c:pt idx="93">
                  <c:v>Diciembre</c:v>
                </c:pt>
                <c:pt idx="94">
                  <c:v>Enero</c:v>
                </c:pt>
                <c:pt idx="95">
                  <c:v>Febrero</c:v>
                </c:pt>
                <c:pt idx="96">
                  <c:v>Marzo</c:v>
                </c:pt>
                <c:pt idx="97">
                  <c:v>Abril</c:v>
                </c:pt>
                <c:pt idx="98">
                  <c:v>Mayo</c:v>
                </c:pt>
                <c:pt idx="99">
                  <c:v>Junio</c:v>
                </c:pt>
                <c:pt idx="100">
                  <c:v>Julio</c:v>
                </c:pt>
                <c:pt idx="101">
                  <c:v>Agosto</c:v>
                </c:pt>
                <c:pt idx="102">
                  <c:v>Septiembre</c:v>
                </c:pt>
                <c:pt idx="103">
                  <c:v>Octubre</c:v>
                </c:pt>
                <c:pt idx="104">
                  <c:v>Noviembre</c:v>
                </c:pt>
                <c:pt idx="105">
                  <c:v>Diciembre</c:v>
                </c:pt>
                <c:pt idx="106">
                  <c:v>Enero</c:v>
                </c:pt>
                <c:pt idx="107">
                  <c:v>Febrero</c:v>
                </c:pt>
                <c:pt idx="108">
                  <c:v>Marzo</c:v>
                </c:pt>
                <c:pt idx="109">
                  <c:v>Abril</c:v>
                </c:pt>
                <c:pt idx="110">
                  <c:v>Mayo</c:v>
                </c:pt>
                <c:pt idx="111">
                  <c:v>Junio</c:v>
                </c:pt>
                <c:pt idx="112">
                  <c:v>Julio</c:v>
                </c:pt>
                <c:pt idx="113">
                  <c:v>Agosto</c:v>
                </c:pt>
                <c:pt idx="114">
                  <c:v>Septiembre</c:v>
                </c:pt>
                <c:pt idx="115">
                  <c:v>Octubre</c:v>
                </c:pt>
                <c:pt idx="116">
                  <c:v>Noviembre</c:v>
                </c:pt>
                <c:pt idx="117">
                  <c:v>Diciembre</c:v>
                </c:pt>
                <c:pt idx="118">
                  <c:v>Enero</c:v>
                </c:pt>
                <c:pt idx="119">
                  <c:v>Febrero</c:v>
                </c:pt>
                <c:pt idx="120">
                  <c:v>Marzo</c:v>
                </c:pt>
                <c:pt idx="121">
                  <c:v>Abril</c:v>
                </c:pt>
                <c:pt idx="122">
                  <c:v>Mayo</c:v>
                </c:pt>
                <c:pt idx="123">
                  <c:v>Junio</c:v>
                </c:pt>
                <c:pt idx="124">
                  <c:v>Julio</c:v>
                </c:pt>
                <c:pt idx="125">
                  <c:v>Agosto</c:v>
                </c:pt>
                <c:pt idx="126">
                  <c:v>Septiembre</c:v>
                </c:pt>
                <c:pt idx="127">
                  <c:v>Octubre</c:v>
                </c:pt>
                <c:pt idx="128">
                  <c:v>Noviembre</c:v>
                </c:pt>
                <c:pt idx="129">
                  <c:v>Diciembre</c:v>
                </c:pt>
                <c:pt idx="130">
                  <c:v>Enero</c:v>
                </c:pt>
                <c:pt idx="131">
                  <c:v>Febrero</c:v>
                </c:pt>
                <c:pt idx="132">
                  <c:v>Marzo</c:v>
                </c:pt>
                <c:pt idx="133">
                  <c:v>Abril</c:v>
                </c:pt>
                <c:pt idx="134">
                  <c:v>Mayo</c:v>
                </c:pt>
                <c:pt idx="135">
                  <c:v>Junio</c:v>
                </c:pt>
                <c:pt idx="136">
                  <c:v>Julio</c:v>
                </c:pt>
                <c:pt idx="137">
                  <c:v>Agosto</c:v>
                </c:pt>
                <c:pt idx="138">
                  <c:v>Septiembre</c:v>
                </c:pt>
                <c:pt idx="139">
                  <c:v>Octubre</c:v>
                </c:pt>
                <c:pt idx="140">
                  <c:v>Noviembre</c:v>
                </c:pt>
                <c:pt idx="141">
                  <c:v>Diciembre</c:v>
                </c:pt>
                <c:pt idx="142">
                  <c:v>Enero</c:v>
                </c:pt>
                <c:pt idx="143">
                  <c:v>Febrero</c:v>
                </c:pt>
                <c:pt idx="144">
                  <c:v>Marzo</c:v>
                </c:pt>
                <c:pt idx="145">
                  <c:v>Abril</c:v>
                </c:pt>
                <c:pt idx="146">
                  <c:v>Mayo</c:v>
                </c:pt>
                <c:pt idx="147">
                  <c:v>Junio</c:v>
                </c:pt>
                <c:pt idx="148">
                  <c:v>Julio</c:v>
                </c:pt>
                <c:pt idx="149">
                  <c:v>Agosto</c:v>
                </c:pt>
                <c:pt idx="150">
                  <c:v>Septiembre</c:v>
                </c:pt>
                <c:pt idx="151">
                  <c:v>Octubre</c:v>
                </c:pt>
                <c:pt idx="152">
                  <c:v>Noviembre</c:v>
                </c:pt>
                <c:pt idx="153">
                  <c:v>Diciembre</c:v>
                </c:pt>
                <c:pt idx="154">
                  <c:v>Enero</c:v>
                </c:pt>
                <c:pt idx="155">
                  <c:v>Febrero</c:v>
                </c:pt>
                <c:pt idx="156">
                  <c:v>Marzo</c:v>
                </c:pt>
                <c:pt idx="157">
                  <c:v>Abril</c:v>
                </c:pt>
                <c:pt idx="158">
                  <c:v>Mayo</c:v>
                </c:pt>
                <c:pt idx="159">
                  <c:v>Junio</c:v>
                </c:pt>
                <c:pt idx="160">
                  <c:v>Julio</c:v>
                </c:pt>
                <c:pt idx="161">
                  <c:v>Agosto</c:v>
                </c:pt>
                <c:pt idx="162">
                  <c:v>Septiembre</c:v>
                </c:pt>
                <c:pt idx="163">
                  <c:v>Octubre</c:v>
                </c:pt>
                <c:pt idx="164">
                  <c:v>Noviembre</c:v>
                </c:pt>
                <c:pt idx="165">
                  <c:v>Diciembre</c:v>
                </c:pt>
                <c:pt idx="166">
                  <c:v>Enero</c:v>
                </c:pt>
                <c:pt idx="167">
                  <c:v>Febrero</c:v>
                </c:pt>
                <c:pt idx="168">
                  <c:v>Marzo</c:v>
                </c:pt>
                <c:pt idx="169">
                  <c:v>Abril</c:v>
                </c:pt>
                <c:pt idx="170">
                  <c:v>Mayo</c:v>
                </c:pt>
                <c:pt idx="171">
                  <c:v>Junio</c:v>
                </c:pt>
                <c:pt idx="172">
                  <c:v>Julio</c:v>
                </c:pt>
                <c:pt idx="173">
                  <c:v>Agosto</c:v>
                </c:pt>
                <c:pt idx="174">
                  <c:v>Septiembre</c:v>
                </c:pt>
                <c:pt idx="175">
                  <c:v>Octubre</c:v>
                </c:pt>
                <c:pt idx="176">
                  <c:v>Noviembre</c:v>
                </c:pt>
                <c:pt idx="177">
                  <c:v>Diciembre</c:v>
                </c:pt>
                <c:pt idx="178">
                  <c:v>Enero</c:v>
                </c:pt>
                <c:pt idx="179">
                  <c:v>Febrero</c:v>
                </c:pt>
                <c:pt idx="180">
                  <c:v>Marzo</c:v>
                </c:pt>
                <c:pt idx="181">
                  <c:v>Abril</c:v>
                </c:pt>
                <c:pt idx="182">
                  <c:v>Mayo</c:v>
                </c:pt>
                <c:pt idx="183">
                  <c:v>Junio</c:v>
                </c:pt>
                <c:pt idx="184">
                  <c:v>Julio</c:v>
                </c:pt>
                <c:pt idx="185">
                  <c:v>Agosto</c:v>
                </c:pt>
                <c:pt idx="186">
                  <c:v>Septiembre</c:v>
                </c:pt>
                <c:pt idx="187">
                  <c:v>Octubre 06</c:v>
                </c:pt>
                <c:pt idx="188">
                  <c:v>Noviembre</c:v>
                </c:pt>
                <c:pt idx="189">
                  <c:v>Diciembre 06</c:v>
                </c:pt>
                <c:pt idx="190">
                  <c:v>Enero</c:v>
                </c:pt>
                <c:pt idx="191">
                  <c:v>Febrero</c:v>
                </c:pt>
                <c:pt idx="192">
                  <c:v>Marzo</c:v>
                </c:pt>
                <c:pt idx="193">
                  <c:v>Abril</c:v>
                </c:pt>
                <c:pt idx="194">
                  <c:v>Mayo</c:v>
                </c:pt>
                <c:pt idx="195">
                  <c:v>Junio</c:v>
                </c:pt>
                <c:pt idx="196">
                  <c:v>Julio</c:v>
                </c:pt>
                <c:pt idx="197">
                  <c:v>Agosto</c:v>
                </c:pt>
                <c:pt idx="198">
                  <c:v>Septiembre</c:v>
                </c:pt>
                <c:pt idx="199">
                  <c:v>Octubre</c:v>
                </c:pt>
                <c:pt idx="200">
                  <c:v>Noviembre</c:v>
                </c:pt>
                <c:pt idx="201">
                  <c:v>Diciembre 07</c:v>
                </c:pt>
                <c:pt idx="202">
                  <c:v>Enero</c:v>
                </c:pt>
                <c:pt idx="203">
                  <c:v>Febrero</c:v>
                </c:pt>
                <c:pt idx="204">
                  <c:v>Marzo</c:v>
                </c:pt>
                <c:pt idx="205">
                  <c:v>Abril</c:v>
                </c:pt>
                <c:pt idx="206">
                  <c:v>Mayo</c:v>
                </c:pt>
                <c:pt idx="207">
                  <c:v>Junio</c:v>
                </c:pt>
                <c:pt idx="208">
                  <c:v>Julio</c:v>
                </c:pt>
                <c:pt idx="209">
                  <c:v>Agosto</c:v>
                </c:pt>
                <c:pt idx="210">
                  <c:v>Septiembre</c:v>
                </c:pt>
                <c:pt idx="211">
                  <c:v>Octubre</c:v>
                </c:pt>
                <c:pt idx="212">
                  <c:v>Noviembre</c:v>
                </c:pt>
                <c:pt idx="213">
                  <c:v>Diciembre 08</c:v>
                </c:pt>
                <c:pt idx="214">
                  <c:v>Enero</c:v>
                </c:pt>
                <c:pt idx="215">
                  <c:v>Febrero</c:v>
                </c:pt>
                <c:pt idx="216">
                  <c:v>Marzo</c:v>
                </c:pt>
                <c:pt idx="217">
                  <c:v>Abril</c:v>
                </c:pt>
                <c:pt idx="218">
                  <c:v>Mayo</c:v>
                </c:pt>
                <c:pt idx="219">
                  <c:v>Junio</c:v>
                </c:pt>
                <c:pt idx="220">
                  <c:v>Julio</c:v>
                </c:pt>
                <c:pt idx="221">
                  <c:v>Agosto</c:v>
                </c:pt>
                <c:pt idx="222">
                  <c:v>Septiembre</c:v>
                </c:pt>
                <c:pt idx="223">
                  <c:v>Octubre</c:v>
                </c:pt>
                <c:pt idx="224">
                  <c:v>Noviembre</c:v>
                </c:pt>
                <c:pt idx="225">
                  <c:v>Diciembre 09</c:v>
                </c:pt>
                <c:pt idx="226">
                  <c:v>Enero</c:v>
                </c:pt>
                <c:pt idx="227">
                  <c:v>Febrero</c:v>
                </c:pt>
                <c:pt idx="228">
                  <c:v>Marzo</c:v>
                </c:pt>
                <c:pt idx="229">
                  <c:v>Abril</c:v>
                </c:pt>
                <c:pt idx="230">
                  <c:v>Mayo</c:v>
                </c:pt>
                <c:pt idx="231">
                  <c:v>Junio</c:v>
                </c:pt>
                <c:pt idx="232">
                  <c:v>Julio</c:v>
                </c:pt>
                <c:pt idx="233">
                  <c:v>Agosto</c:v>
                </c:pt>
                <c:pt idx="234">
                  <c:v>Septiembre</c:v>
                </c:pt>
                <c:pt idx="235">
                  <c:v>Octubre</c:v>
                </c:pt>
                <c:pt idx="236">
                  <c:v>Noviembre</c:v>
                </c:pt>
                <c:pt idx="237">
                  <c:v>Diciembre 10</c:v>
                </c:pt>
                <c:pt idx="238">
                  <c:v>Enero</c:v>
                </c:pt>
                <c:pt idx="239">
                  <c:v>Febrero</c:v>
                </c:pt>
                <c:pt idx="240">
                  <c:v>Marzo</c:v>
                </c:pt>
                <c:pt idx="241">
                  <c:v>Abril</c:v>
                </c:pt>
                <c:pt idx="242">
                  <c:v>Mayo</c:v>
                </c:pt>
                <c:pt idx="243">
                  <c:v>Junio</c:v>
                </c:pt>
                <c:pt idx="244">
                  <c:v>Julio</c:v>
                </c:pt>
                <c:pt idx="245">
                  <c:v>Agosto</c:v>
                </c:pt>
                <c:pt idx="246">
                  <c:v>Septiembre</c:v>
                </c:pt>
                <c:pt idx="247">
                  <c:v>Octubre</c:v>
                </c:pt>
                <c:pt idx="248">
                  <c:v>Noviembre</c:v>
                </c:pt>
                <c:pt idx="249">
                  <c:v>Diciembre 11</c:v>
                </c:pt>
                <c:pt idx="250">
                  <c:v>Enero</c:v>
                </c:pt>
                <c:pt idx="251">
                  <c:v>Febrero</c:v>
                </c:pt>
                <c:pt idx="252">
                  <c:v>Marzo</c:v>
                </c:pt>
                <c:pt idx="253">
                  <c:v>Abril</c:v>
                </c:pt>
                <c:pt idx="254">
                  <c:v>Mayo</c:v>
                </c:pt>
                <c:pt idx="255">
                  <c:v>Junio</c:v>
                </c:pt>
                <c:pt idx="256">
                  <c:v>Julio</c:v>
                </c:pt>
                <c:pt idx="257">
                  <c:v>Agosto</c:v>
                </c:pt>
                <c:pt idx="258">
                  <c:v>Septiembre</c:v>
                </c:pt>
                <c:pt idx="259">
                  <c:v>Octubre</c:v>
                </c:pt>
                <c:pt idx="260">
                  <c:v>Noviembre</c:v>
                </c:pt>
                <c:pt idx="261">
                  <c:v>Diciembre 12</c:v>
                </c:pt>
                <c:pt idx="262">
                  <c:v>Enero</c:v>
                </c:pt>
                <c:pt idx="263">
                  <c:v>Febrero</c:v>
                </c:pt>
                <c:pt idx="264">
                  <c:v>Marzo</c:v>
                </c:pt>
                <c:pt idx="265">
                  <c:v>Abril</c:v>
                </c:pt>
                <c:pt idx="266">
                  <c:v>Mayo</c:v>
                </c:pt>
                <c:pt idx="267">
                  <c:v>Junio</c:v>
                </c:pt>
                <c:pt idx="268">
                  <c:v>Julio</c:v>
                </c:pt>
                <c:pt idx="269">
                  <c:v>Agosto</c:v>
                </c:pt>
                <c:pt idx="270">
                  <c:v>Septiembre</c:v>
                </c:pt>
                <c:pt idx="271">
                  <c:v>Octubre</c:v>
                </c:pt>
                <c:pt idx="272">
                  <c:v>Noviembre</c:v>
                </c:pt>
                <c:pt idx="273">
                  <c:v>Diciembre 13</c:v>
                </c:pt>
                <c:pt idx="274">
                  <c:v>Enero</c:v>
                </c:pt>
                <c:pt idx="275">
                  <c:v>Febrero</c:v>
                </c:pt>
                <c:pt idx="276">
                  <c:v>Marzo</c:v>
                </c:pt>
                <c:pt idx="277">
                  <c:v>Abril</c:v>
                </c:pt>
                <c:pt idx="278">
                  <c:v>Mayo</c:v>
                </c:pt>
                <c:pt idx="279">
                  <c:v>Junio</c:v>
                </c:pt>
                <c:pt idx="280">
                  <c:v>Julio</c:v>
                </c:pt>
                <c:pt idx="281">
                  <c:v>Agosto</c:v>
                </c:pt>
                <c:pt idx="282">
                  <c:v>Septiembre</c:v>
                </c:pt>
                <c:pt idx="283">
                  <c:v>Octubre</c:v>
                </c:pt>
                <c:pt idx="284">
                  <c:v>Noviembre</c:v>
                </c:pt>
                <c:pt idx="285">
                  <c:v>Diciembre 14</c:v>
                </c:pt>
                <c:pt idx="286">
                  <c:v>Enero</c:v>
                </c:pt>
                <c:pt idx="287">
                  <c:v>Febrero</c:v>
                </c:pt>
                <c:pt idx="288">
                  <c:v>Marzo</c:v>
                </c:pt>
                <c:pt idx="289">
                  <c:v>Abril</c:v>
                </c:pt>
                <c:pt idx="290">
                  <c:v>Mayo</c:v>
                </c:pt>
                <c:pt idx="291">
                  <c:v>Junio</c:v>
                </c:pt>
                <c:pt idx="292">
                  <c:v>Julio</c:v>
                </c:pt>
                <c:pt idx="293">
                  <c:v>Agosto</c:v>
                </c:pt>
                <c:pt idx="294">
                  <c:v>Septiembre</c:v>
                </c:pt>
                <c:pt idx="295">
                  <c:v>Octubre</c:v>
                </c:pt>
                <c:pt idx="296">
                  <c:v>Noviembre</c:v>
                </c:pt>
                <c:pt idx="297">
                  <c:v>Diciembre 15</c:v>
                </c:pt>
                <c:pt idx="298">
                  <c:v>Enero</c:v>
                </c:pt>
                <c:pt idx="299">
                  <c:v>Febrero</c:v>
                </c:pt>
                <c:pt idx="300">
                  <c:v>Marzo</c:v>
                </c:pt>
                <c:pt idx="301">
                  <c:v>Abril</c:v>
                </c:pt>
                <c:pt idx="302">
                  <c:v>Mayo</c:v>
                </c:pt>
                <c:pt idx="303">
                  <c:v>Junio</c:v>
                </c:pt>
                <c:pt idx="304">
                  <c:v>Julio</c:v>
                </c:pt>
                <c:pt idx="305">
                  <c:v>Agosto</c:v>
                </c:pt>
                <c:pt idx="306">
                  <c:v>Septiembre</c:v>
                </c:pt>
                <c:pt idx="307">
                  <c:v>Octubre</c:v>
                </c:pt>
                <c:pt idx="308">
                  <c:v>Noviembre</c:v>
                </c:pt>
                <c:pt idx="309">
                  <c:v>Diciembre 16</c:v>
                </c:pt>
                <c:pt idx="310">
                  <c:v>Enero</c:v>
                </c:pt>
                <c:pt idx="311">
                  <c:v>Febrero</c:v>
                </c:pt>
                <c:pt idx="312">
                  <c:v>Marzo 17</c:v>
                </c:pt>
              </c:strCache>
            </c:strRef>
          </c:cat>
          <c:val>
            <c:numRef>
              <c:f>Hoja1!$B$6:$B$318</c:f>
              <c:numCache>
                <c:formatCode>#,##0.0</c:formatCode>
                <c:ptCount val="313"/>
                <c:pt idx="0">
                  <c:v>110.08620000000001</c:v>
                </c:pt>
                <c:pt idx="1">
                  <c:v>109.89879999999999</c:v>
                </c:pt>
                <c:pt idx="2">
                  <c:v>110.6491</c:v>
                </c:pt>
                <c:pt idx="3">
                  <c:v>110.3745</c:v>
                </c:pt>
                <c:pt idx="4">
                  <c:v>110.27889999999999</c:v>
                </c:pt>
                <c:pt idx="5">
                  <c:v>111.7317</c:v>
                </c:pt>
                <c:pt idx="6">
                  <c:v>112.9087</c:v>
                </c:pt>
                <c:pt idx="7">
                  <c:v>113.8342</c:v>
                </c:pt>
                <c:pt idx="8">
                  <c:v>115.11620000000001</c:v>
                </c:pt>
                <c:pt idx="9">
                  <c:v>115.90349999999999</c:v>
                </c:pt>
                <c:pt idx="10">
                  <c:v>113.30759999999999</c:v>
                </c:pt>
                <c:pt idx="11">
                  <c:v>111.2313</c:v>
                </c:pt>
                <c:pt idx="12">
                  <c:v>107.87269999999999</c:v>
                </c:pt>
                <c:pt idx="13">
                  <c:v>104.7929</c:v>
                </c:pt>
                <c:pt idx="14">
                  <c:v>102.7514</c:v>
                </c:pt>
                <c:pt idx="15">
                  <c:v>100.5817</c:v>
                </c:pt>
                <c:pt idx="16">
                  <c:v>106.521</c:v>
                </c:pt>
                <c:pt idx="17">
                  <c:v>106.9363</c:v>
                </c:pt>
                <c:pt idx="18">
                  <c:v>107.383</c:v>
                </c:pt>
                <c:pt idx="19">
                  <c:v>106.1011</c:v>
                </c:pt>
                <c:pt idx="20">
                  <c:v>103.785</c:v>
                </c:pt>
                <c:pt idx="21">
                  <c:v>103.3426</c:v>
                </c:pt>
                <c:pt idx="22">
                  <c:v>103.22580000000001</c:v>
                </c:pt>
                <c:pt idx="23">
                  <c:v>103.1508</c:v>
                </c:pt>
                <c:pt idx="24">
                  <c:v>103.02719999999999</c:v>
                </c:pt>
                <c:pt idx="25">
                  <c:v>103.31910000000001</c:v>
                </c:pt>
                <c:pt idx="26">
                  <c:v>102.5658</c:v>
                </c:pt>
                <c:pt idx="27">
                  <c:v>103.9205</c:v>
                </c:pt>
                <c:pt idx="28">
                  <c:v>103.0902</c:v>
                </c:pt>
                <c:pt idx="29">
                  <c:v>102.3438</c:v>
                </c:pt>
                <c:pt idx="30">
                  <c:v>104.9194</c:v>
                </c:pt>
                <c:pt idx="31">
                  <c:v>105.15860000000001</c:v>
                </c:pt>
                <c:pt idx="32">
                  <c:v>104.821</c:v>
                </c:pt>
                <c:pt idx="33">
                  <c:v>105.2988</c:v>
                </c:pt>
                <c:pt idx="34">
                  <c:v>105.4289</c:v>
                </c:pt>
                <c:pt idx="35">
                  <c:v>105.492</c:v>
                </c:pt>
                <c:pt idx="36">
                  <c:v>105.38379999999999</c:v>
                </c:pt>
                <c:pt idx="37">
                  <c:v>105.08199999999999</c:v>
                </c:pt>
                <c:pt idx="38">
                  <c:v>104.6031</c:v>
                </c:pt>
                <c:pt idx="39">
                  <c:v>103.9363</c:v>
                </c:pt>
                <c:pt idx="40">
                  <c:v>104.6948</c:v>
                </c:pt>
                <c:pt idx="41">
                  <c:v>104.253</c:v>
                </c:pt>
                <c:pt idx="42">
                  <c:v>103.4397</c:v>
                </c:pt>
                <c:pt idx="43">
                  <c:v>103.7709</c:v>
                </c:pt>
                <c:pt idx="44">
                  <c:v>103.49290000000001</c:v>
                </c:pt>
                <c:pt idx="45">
                  <c:v>100.11669999999999</c:v>
                </c:pt>
                <c:pt idx="46">
                  <c:v>95.990620000000007</c:v>
                </c:pt>
                <c:pt idx="47">
                  <c:v>96.721530000000001</c:v>
                </c:pt>
                <c:pt idx="48">
                  <c:v>98.247150000000005</c:v>
                </c:pt>
                <c:pt idx="49">
                  <c:v>101.0741</c:v>
                </c:pt>
                <c:pt idx="50">
                  <c:v>102.3766</c:v>
                </c:pt>
                <c:pt idx="51">
                  <c:v>102.7334</c:v>
                </c:pt>
                <c:pt idx="52">
                  <c:v>102.8916</c:v>
                </c:pt>
                <c:pt idx="53">
                  <c:v>102.2466</c:v>
                </c:pt>
                <c:pt idx="54">
                  <c:v>101.633</c:v>
                </c:pt>
                <c:pt idx="55">
                  <c:v>100.6529</c:v>
                </c:pt>
                <c:pt idx="56">
                  <c:v>99.230130000000003</c:v>
                </c:pt>
                <c:pt idx="57">
                  <c:v>98.759180000000001</c:v>
                </c:pt>
                <c:pt idx="58">
                  <c:v>98.904210000000006</c:v>
                </c:pt>
                <c:pt idx="59">
                  <c:v>99.458489999999998</c:v>
                </c:pt>
                <c:pt idx="60">
                  <c:v>100.55459999999999</c:v>
                </c:pt>
                <c:pt idx="61">
                  <c:v>100.74460000000001</c:v>
                </c:pt>
                <c:pt idx="62">
                  <c:v>99.998760000000004</c:v>
                </c:pt>
                <c:pt idx="63">
                  <c:v>99.829989999999995</c:v>
                </c:pt>
                <c:pt idx="64">
                  <c:v>100.2859</c:v>
                </c:pt>
                <c:pt idx="65">
                  <c:v>101.05800000000001</c:v>
                </c:pt>
                <c:pt idx="66">
                  <c:v>101.34480000000001</c:v>
                </c:pt>
                <c:pt idx="67">
                  <c:v>101.1855</c:v>
                </c:pt>
                <c:pt idx="68">
                  <c:v>101.6391</c:v>
                </c:pt>
                <c:pt idx="69">
                  <c:v>101.893</c:v>
                </c:pt>
                <c:pt idx="70">
                  <c:v>100</c:v>
                </c:pt>
                <c:pt idx="71">
                  <c:v>99.641940000000005</c:v>
                </c:pt>
                <c:pt idx="72">
                  <c:v>99.372960000000006</c:v>
                </c:pt>
                <c:pt idx="73">
                  <c:v>99.036379999999994</c:v>
                </c:pt>
                <c:pt idx="74">
                  <c:v>99.984160000000003</c:v>
                </c:pt>
                <c:pt idx="75">
                  <c:v>100.3836</c:v>
                </c:pt>
                <c:pt idx="76">
                  <c:v>100.11620000000001</c:v>
                </c:pt>
                <c:pt idx="77">
                  <c:v>99.240089999999995</c:v>
                </c:pt>
                <c:pt idx="78">
                  <c:v>101.10080000000001</c:v>
                </c:pt>
                <c:pt idx="79">
                  <c:v>102.2141</c:v>
                </c:pt>
                <c:pt idx="80">
                  <c:v>101.1514</c:v>
                </c:pt>
                <c:pt idx="81">
                  <c:v>100.6146</c:v>
                </c:pt>
                <c:pt idx="82">
                  <c:v>99.474739999999997</c:v>
                </c:pt>
                <c:pt idx="83">
                  <c:v>99.553399999999996</c:v>
                </c:pt>
                <c:pt idx="84">
                  <c:v>99.440799999999996</c:v>
                </c:pt>
                <c:pt idx="85">
                  <c:v>99.917559999999995</c:v>
                </c:pt>
                <c:pt idx="86">
                  <c:v>100.48869999999999</c:v>
                </c:pt>
                <c:pt idx="87">
                  <c:v>100.137</c:v>
                </c:pt>
                <c:pt idx="88">
                  <c:v>99.371279999999999</c:v>
                </c:pt>
                <c:pt idx="89">
                  <c:v>98.073329999999999</c:v>
                </c:pt>
                <c:pt idx="90">
                  <c:v>99.817729999999997</c:v>
                </c:pt>
                <c:pt idx="91">
                  <c:v>101.908</c:v>
                </c:pt>
                <c:pt idx="92">
                  <c:v>101.7016</c:v>
                </c:pt>
                <c:pt idx="93">
                  <c:v>102.3296</c:v>
                </c:pt>
                <c:pt idx="94">
                  <c:v>101.39149999999999</c:v>
                </c:pt>
                <c:pt idx="95">
                  <c:v>101.08759999999999</c:v>
                </c:pt>
                <c:pt idx="96">
                  <c:v>101.90219999999999</c:v>
                </c:pt>
                <c:pt idx="97">
                  <c:v>103.08280000000001</c:v>
                </c:pt>
                <c:pt idx="98">
                  <c:v>102.87220000000001</c:v>
                </c:pt>
                <c:pt idx="99">
                  <c:v>101.84990000000001</c:v>
                </c:pt>
                <c:pt idx="100">
                  <c:v>102.5065</c:v>
                </c:pt>
                <c:pt idx="101">
                  <c:v>103.5628</c:v>
                </c:pt>
                <c:pt idx="102">
                  <c:v>103.8942</c:v>
                </c:pt>
                <c:pt idx="103">
                  <c:v>103.73739999999999</c:v>
                </c:pt>
                <c:pt idx="104">
                  <c:v>102.92489999999999</c:v>
                </c:pt>
                <c:pt idx="105">
                  <c:v>102.2359</c:v>
                </c:pt>
                <c:pt idx="106">
                  <c:v>101.2294</c:v>
                </c:pt>
                <c:pt idx="107">
                  <c:v>100.26949999999999</c:v>
                </c:pt>
                <c:pt idx="108">
                  <c:v>100.6878</c:v>
                </c:pt>
                <c:pt idx="109">
                  <c:v>101.0724</c:v>
                </c:pt>
                <c:pt idx="110">
                  <c:v>101.0924</c:v>
                </c:pt>
                <c:pt idx="111">
                  <c:v>101.31870000000001</c:v>
                </c:pt>
                <c:pt idx="112">
                  <c:v>100.63979999999999</c:v>
                </c:pt>
                <c:pt idx="113">
                  <c:v>100.0765</c:v>
                </c:pt>
                <c:pt idx="114">
                  <c:v>100.07299999999999</c:v>
                </c:pt>
                <c:pt idx="115">
                  <c:v>99.68871</c:v>
                </c:pt>
                <c:pt idx="116">
                  <c:v>99.474519999999998</c:v>
                </c:pt>
                <c:pt idx="117">
                  <c:v>99.537850000000006</c:v>
                </c:pt>
                <c:pt idx="118">
                  <c:v>99.331980000000001</c:v>
                </c:pt>
                <c:pt idx="119">
                  <c:v>98.892989999999998</c:v>
                </c:pt>
                <c:pt idx="120">
                  <c:v>97.606859999999998</c:v>
                </c:pt>
                <c:pt idx="121">
                  <c:v>96.951279999999997</c:v>
                </c:pt>
                <c:pt idx="122">
                  <c:v>97.06653</c:v>
                </c:pt>
                <c:pt idx="123">
                  <c:v>97.129390000000001</c:v>
                </c:pt>
                <c:pt idx="124">
                  <c:v>96.9983</c:v>
                </c:pt>
                <c:pt idx="125">
                  <c:v>97.60181</c:v>
                </c:pt>
                <c:pt idx="126">
                  <c:v>98.048810000000003</c:v>
                </c:pt>
                <c:pt idx="127">
                  <c:v>98.289959999999994</c:v>
                </c:pt>
                <c:pt idx="128">
                  <c:v>97.871250000000003</c:v>
                </c:pt>
                <c:pt idx="129">
                  <c:v>97.372489999999999</c:v>
                </c:pt>
                <c:pt idx="130">
                  <c:v>96.99924</c:v>
                </c:pt>
                <c:pt idx="131">
                  <c:v>97.52</c:v>
                </c:pt>
                <c:pt idx="132">
                  <c:v>98.221209999999999</c:v>
                </c:pt>
                <c:pt idx="133">
                  <c:v>99.535910000000001</c:v>
                </c:pt>
                <c:pt idx="134">
                  <c:v>100.2128</c:v>
                </c:pt>
                <c:pt idx="135">
                  <c:v>101.09229999999999</c:v>
                </c:pt>
                <c:pt idx="136">
                  <c:v>101.3177</c:v>
                </c:pt>
                <c:pt idx="137">
                  <c:v>100.8554</c:v>
                </c:pt>
                <c:pt idx="138">
                  <c:v>101.2681</c:v>
                </c:pt>
                <c:pt idx="139">
                  <c:v>101.34699999999999</c:v>
                </c:pt>
                <c:pt idx="140">
                  <c:v>101.6268</c:v>
                </c:pt>
                <c:pt idx="141">
                  <c:v>102.08150000000001</c:v>
                </c:pt>
                <c:pt idx="142">
                  <c:v>103.1674</c:v>
                </c:pt>
                <c:pt idx="143">
                  <c:v>103.87309999999999</c:v>
                </c:pt>
                <c:pt idx="144">
                  <c:v>104.53919999999999</c:v>
                </c:pt>
                <c:pt idx="145">
                  <c:v>104.59990000000001</c:v>
                </c:pt>
                <c:pt idx="146">
                  <c:v>105.9778</c:v>
                </c:pt>
                <c:pt idx="147">
                  <c:v>106.3177</c:v>
                </c:pt>
                <c:pt idx="148">
                  <c:v>106.1502</c:v>
                </c:pt>
                <c:pt idx="149">
                  <c:v>106.43600000000001</c:v>
                </c:pt>
                <c:pt idx="150">
                  <c:v>107.6314</c:v>
                </c:pt>
                <c:pt idx="151">
                  <c:v>107.8335</c:v>
                </c:pt>
                <c:pt idx="152">
                  <c:v>107.2389</c:v>
                </c:pt>
                <c:pt idx="153">
                  <c:v>107.50620000000001</c:v>
                </c:pt>
                <c:pt idx="154">
                  <c:v>107.6148</c:v>
                </c:pt>
                <c:pt idx="155">
                  <c:v>107.5703</c:v>
                </c:pt>
                <c:pt idx="156">
                  <c:v>108.03489999999999</c:v>
                </c:pt>
                <c:pt idx="157">
                  <c:v>107.8433</c:v>
                </c:pt>
                <c:pt idx="158">
                  <c:v>107.95010000000001</c:v>
                </c:pt>
                <c:pt idx="159">
                  <c:v>108.24420000000001</c:v>
                </c:pt>
                <c:pt idx="160">
                  <c:v>107.8879</c:v>
                </c:pt>
                <c:pt idx="161">
                  <c:v>107.7722</c:v>
                </c:pt>
                <c:pt idx="162">
                  <c:v>108.12439999999999</c:v>
                </c:pt>
                <c:pt idx="163">
                  <c:v>109.0673</c:v>
                </c:pt>
                <c:pt idx="164">
                  <c:v>109.4789</c:v>
                </c:pt>
                <c:pt idx="165">
                  <c:v>109.7873</c:v>
                </c:pt>
                <c:pt idx="166">
                  <c:v>108.7308</c:v>
                </c:pt>
                <c:pt idx="167">
                  <c:v>108.791</c:v>
                </c:pt>
                <c:pt idx="168">
                  <c:v>109.43210000000001</c:v>
                </c:pt>
                <c:pt idx="169">
                  <c:v>109.3976</c:v>
                </c:pt>
                <c:pt idx="170">
                  <c:v>108.5249</c:v>
                </c:pt>
                <c:pt idx="171">
                  <c:v>108.268</c:v>
                </c:pt>
                <c:pt idx="172">
                  <c:v>107.88290000000001</c:v>
                </c:pt>
                <c:pt idx="173">
                  <c:v>108.1378</c:v>
                </c:pt>
                <c:pt idx="174">
                  <c:v>109.4873</c:v>
                </c:pt>
                <c:pt idx="175">
                  <c:v>108.62009999999999</c:v>
                </c:pt>
                <c:pt idx="176">
                  <c:v>106.8747</c:v>
                </c:pt>
                <c:pt idx="177">
                  <c:v>106.4492</c:v>
                </c:pt>
                <c:pt idx="178">
                  <c:v>107.08629999999999</c:v>
                </c:pt>
                <c:pt idx="179">
                  <c:v>106.9222</c:v>
                </c:pt>
                <c:pt idx="180">
                  <c:v>107.754</c:v>
                </c:pt>
                <c:pt idx="181">
                  <c:v>108.6979</c:v>
                </c:pt>
                <c:pt idx="182">
                  <c:v>108.55629999999999</c:v>
                </c:pt>
                <c:pt idx="183">
                  <c:v>107.65130000000001</c:v>
                </c:pt>
                <c:pt idx="184">
                  <c:v>107.8336</c:v>
                </c:pt>
                <c:pt idx="185">
                  <c:v>108.0733</c:v>
                </c:pt>
                <c:pt idx="186">
                  <c:v>108.27030000000001</c:v>
                </c:pt>
                <c:pt idx="187">
                  <c:v>107.59180000000001</c:v>
                </c:pt>
                <c:pt idx="188">
                  <c:v>106.5561</c:v>
                </c:pt>
                <c:pt idx="189">
                  <c:v>106.4761</c:v>
                </c:pt>
                <c:pt idx="190">
                  <c:v>105.8738</c:v>
                </c:pt>
                <c:pt idx="191">
                  <c:v>106.3331</c:v>
                </c:pt>
                <c:pt idx="192">
                  <c:v>106.37949999999999</c:v>
                </c:pt>
                <c:pt idx="193">
                  <c:v>106.3151</c:v>
                </c:pt>
                <c:pt idx="194">
                  <c:v>105.79389999999999</c:v>
                </c:pt>
                <c:pt idx="195">
                  <c:v>105.43340000000001</c:v>
                </c:pt>
                <c:pt idx="196">
                  <c:v>105.245</c:v>
                </c:pt>
                <c:pt idx="197">
                  <c:v>104.3768</c:v>
                </c:pt>
                <c:pt idx="198">
                  <c:v>104.3466</c:v>
                </c:pt>
                <c:pt idx="199">
                  <c:v>104.7576</c:v>
                </c:pt>
                <c:pt idx="200">
                  <c:v>104.1028</c:v>
                </c:pt>
                <c:pt idx="201">
                  <c:v>99.485399999999998</c:v>
                </c:pt>
                <c:pt idx="202">
                  <c:v>99.760729999999995</c:v>
                </c:pt>
                <c:pt idx="203">
                  <c:v>99.42653</c:v>
                </c:pt>
                <c:pt idx="204">
                  <c:v>100.6669</c:v>
                </c:pt>
                <c:pt idx="205">
                  <c:v>100.4153</c:v>
                </c:pt>
                <c:pt idx="206">
                  <c:v>102.26220000000001</c:v>
                </c:pt>
                <c:pt idx="207">
                  <c:v>103.5427</c:v>
                </c:pt>
                <c:pt idx="208">
                  <c:v>105.69499999999999</c:v>
                </c:pt>
                <c:pt idx="209">
                  <c:v>105.7384</c:v>
                </c:pt>
                <c:pt idx="210">
                  <c:v>103.3539</c:v>
                </c:pt>
                <c:pt idx="211">
                  <c:v>99.144419999999997</c:v>
                </c:pt>
                <c:pt idx="212">
                  <c:v>95.731120000000004</c:v>
                </c:pt>
                <c:pt idx="213">
                  <c:v>95.701350000000005</c:v>
                </c:pt>
                <c:pt idx="214">
                  <c:v>96.637600000000006</c:v>
                </c:pt>
                <c:pt idx="215">
                  <c:v>96.495829999999998</c:v>
                </c:pt>
                <c:pt idx="216">
                  <c:v>96.854929999999996</c:v>
                </c:pt>
                <c:pt idx="217">
                  <c:v>98.416259999999994</c:v>
                </c:pt>
                <c:pt idx="218">
                  <c:v>100.4248</c:v>
                </c:pt>
                <c:pt idx="219">
                  <c:v>101.5712</c:v>
                </c:pt>
                <c:pt idx="220">
                  <c:v>101.8462</c:v>
                </c:pt>
                <c:pt idx="221">
                  <c:v>102.83110000000001</c:v>
                </c:pt>
                <c:pt idx="222">
                  <c:v>102.91419999999999</c:v>
                </c:pt>
                <c:pt idx="223">
                  <c:v>102.3143</c:v>
                </c:pt>
                <c:pt idx="224">
                  <c:v>100.4021</c:v>
                </c:pt>
                <c:pt idx="225">
                  <c:v>99.351839999999996</c:v>
                </c:pt>
                <c:pt idx="226">
                  <c:v>97.635630000000006</c:v>
                </c:pt>
                <c:pt idx="227">
                  <c:v>94.784409999999994</c:v>
                </c:pt>
                <c:pt idx="228">
                  <c:v>92.321349999999995</c:v>
                </c:pt>
                <c:pt idx="229">
                  <c:v>88.672899999999998</c:v>
                </c:pt>
                <c:pt idx="230">
                  <c:v>89.033730000000006</c:v>
                </c:pt>
                <c:pt idx="231">
                  <c:v>89.629379999999998</c:v>
                </c:pt>
                <c:pt idx="232">
                  <c:v>88.512540000000001</c:v>
                </c:pt>
                <c:pt idx="233">
                  <c:v>86.948319999999995</c:v>
                </c:pt>
                <c:pt idx="234">
                  <c:v>86.990750000000006</c:v>
                </c:pt>
                <c:pt idx="235">
                  <c:v>87.839029999999994</c:v>
                </c:pt>
                <c:pt idx="236">
                  <c:v>87.800910000000002</c:v>
                </c:pt>
                <c:pt idx="237">
                  <c:v>85.920349999999999</c:v>
                </c:pt>
                <c:pt idx="238">
                  <c:v>85.061899999999994</c:v>
                </c:pt>
                <c:pt idx="239">
                  <c:v>84.766170000000002</c:v>
                </c:pt>
                <c:pt idx="240">
                  <c:v>85.239329999999995</c:v>
                </c:pt>
                <c:pt idx="241">
                  <c:v>86.164349999999999</c:v>
                </c:pt>
                <c:pt idx="242">
                  <c:v>86.463970000000003</c:v>
                </c:pt>
                <c:pt idx="243">
                  <c:v>86.464640000000003</c:v>
                </c:pt>
                <c:pt idx="244">
                  <c:v>86.251300000000001</c:v>
                </c:pt>
                <c:pt idx="245">
                  <c:v>86.332949999999997</c:v>
                </c:pt>
                <c:pt idx="246">
                  <c:v>86.57602</c:v>
                </c:pt>
                <c:pt idx="247">
                  <c:v>86.719089999999994</c:v>
                </c:pt>
                <c:pt idx="248">
                  <c:v>85.129530000000003</c:v>
                </c:pt>
                <c:pt idx="249">
                  <c:v>83.598749999999995</c:v>
                </c:pt>
                <c:pt idx="250">
                  <c:v>84.53689</c:v>
                </c:pt>
                <c:pt idx="251">
                  <c:v>85.443879999999993</c:v>
                </c:pt>
                <c:pt idx="252">
                  <c:v>85.132829999999998</c:v>
                </c:pt>
                <c:pt idx="253">
                  <c:v>84.100790000000003</c:v>
                </c:pt>
                <c:pt idx="254">
                  <c:v>82.528469999999999</c:v>
                </c:pt>
                <c:pt idx="255">
                  <c:v>81.001940000000005</c:v>
                </c:pt>
                <c:pt idx="256">
                  <c:v>81.349819999999994</c:v>
                </c:pt>
                <c:pt idx="257">
                  <c:v>81.247150000000005</c:v>
                </c:pt>
                <c:pt idx="258">
                  <c:v>81.801159999999996</c:v>
                </c:pt>
                <c:pt idx="259">
                  <c:v>81.622960000000006</c:v>
                </c:pt>
                <c:pt idx="260">
                  <c:v>80.837590000000006</c:v>
                </c:pt>
                <c:pt idx="261">
                  <c:v>80.870230000000006</c:v>
                </c:pt>
                <c:pt idx="262">
                  <c:v>80.338319999999996</c:v>
                </c:pt>
                <c:pt idx="263">
                  <c:v>80.089179999999999</c:v>
                </c:pt>
                <c:pt idx="264">
                  <c:v>79.529089999999997</c:v>
                </c:pt>
                <c:pt idx="265">
                  <c:v>79.047070000000005</c:v>
                </c:pt>
                <c:pt idx="266">
                  <c:v>79.00788</c:v>
                </c:pt>
                <c:pt idx="267">
                  <c:v>78.840419999999995</c:v>
                </c:pt>
                <c:pt idx="268">
                  <c:v>78.402940000000001</c:v>
                </c:pt>
                <c:pt idx="269">
                  <c:v>78.661140000000003</c:v>
                </c:pt>
                <c:pt idx="270">
                  <c:v>79.119479999999996</c:v>
                </c:pt>
                <c:pt idx="271">
                  <c:v>79.817909999999998</c:v>
                </c:pt>
                <c:pt idx="272">
                  <c:v>79.397350000000003</c:v>
                </c:pt>
                <c:pt idx="273">
                  <c:v>79.154089999999997</c:v>
                </c:pt>
                <c:pt idx="274">
                  <c:v>79.088329999999999</c:v>
                </c:pt>
                <c:pt idx="275">
                  <c:v>82.411959999999993</c:v>
                </c:pt>
                <c:pt idx="276">
                  <c:v>86.180710000000005</c:v>
                </c:pt>
                <c:pt idx="277">
                  <c:v>85.288089999999997</c:v>
                </c:pt>
                <c:pt idx="278">
                  <c:v>85.929739999999995</c:v>
                </c:pt>
                <c:pt idx="279">
                  <c:v>85.267709999999994</c:v>
                </c:pt>
                <c:pt idx="280">
                  <c:v>82.552419999999998</c:v>
                </c:pt>
                <c:pt idx="281">
                  <c:v>82.151219999999995</c:v>
                </c:pt>
                <c:pt idx="282">
                  <c:v>81.908240000000006</c:v>
                </c:pt>
                <c:pt idx="283">
                  <c:v>81.610870000000006</c:v>
                </c:pt>
                <c:pt idx="284">
                  <c:v>80.263159999999999</c:v>
                </c:pt>
                <c:pt idx="285">
                  <c:v>79.23433</c:v>
                </c:pt>
                <c:pt idx="286">
                  <c:v>78.462100000000007</c:v>
                </c:pt>
                <c:pt idx="287">
                  <c:v>78.388180000000006</c:v>
                </c:pt>
                <c:pt idx="288">
                  <c:v>77.297039999999996</c:v>
                </c:pt>
                <c:pt idx="289">
                  <c:v>77.381100000000004</c:v>
                </c:pt>
                <c:pt idx="290">
                  <c:v>78.336939999999998</c:v>
                </c:pt>
                <c:pt idx="291">
                  <c:v>78.370400000000004</c:v>
                </c:pt>
                <c:pt idx="292">
                  <c:v>78.024249999999995</c:v>
                </c:pt>
                <c:pt idx="293">
                  <c:v>77.360119999999995</c:v>
                </c:pt>
                <c:pt idx="294">
                  <c:v>77.321610000000007</c:v>
                </c:pt>
                <c:pt idx="295">
                  <c:v>77.755309999999994</c:v>
                </c:pt>
                <c:pt idx="296">
                  <c:v>77.078090000000003</c:v>
                </c:pt>
                <c:pt idx="297">
                  <c:v>76.780789999999996</c:v>
                </c:pt>
                <c:pt idx="298">
                  <c:v>75.99306</c:v>
                </c:pt>
                <c:pt idx="299">
                  <c:v>76.457989999999995</c:v>
                </c:pt>
                <c:pt idx="300">
                  <c:v>77.635760000000005</c:v>
                </c:pt>
                <c:pt idx="301">
                  <c:v>78.402240000000006</c:v>
                </c:pt>
                <c:pt idx="302">
                  <c:v>78.433459999999997</c:v>
                </c:pt>
                <c:pt idx="303">
                  <c:v>79.176000000000002</c:v>
                </c:pt>
                <c:pt idx="304">
                  <c:v>78.970759999999999</c:v>
                </c:pt>
                <c:pt idx="305">
                  <c:v>79.546940000000006</c:v>
                </c:pt>
                <c:pt idx="306">
                  <c:v>80.027550000000005</c:v>
                </c:pt>
                <c:pt idx="307">
                  <c:v>79.992900000000006</c:v>
                </c:pt>
                <c:pt idx="308">
                  <c:v>79.225070000000002</c:v>
                </c:pt>
                <c:pt idx="309">
                  <c:v>78.020690000000002</c:v>
                </c:pt>
                <c:pt idx="310">
                  <c:v>78.326880000000003</c:v>
                </c:pt>
                <c:pt idx="311">
                  <c:v>79.408029999999997</c:v>
                </c:pt>
                <c:pt idx="312">
                  <c:v>79.90504</c:v>
                </c:pt>
              </c:numCache>
            </c:numRef>
          </c:val>
          <c:smooth val="0"/>
          <c:extLst>
            <c:ext xmlns:c16="http://schemas.microsoft.com/office/drawing/2014/chart" uri="{C3380CC4-5D6E-409C-BE32-E72D297353CC}">
              <c16:uniqueId val="{00000002-B560-4242-894D-458ADEA86C4F}"/>
            </c:ext>
          </c:extLst>
        </c:ser>
        <c:ser>
          <c:idx val="1"/>
          <c:order val="1"/>
          <c:tx>
            <c:strRef>
              <c:f>Hoja1!$C$5</c:f>
              <c:strCache>
                <c:ptCount val="1"/>
                <c:pt idx="0">
                  <c:v>Neutro</c:v>
                </c:pt>
              </c:strCache>
            </c:strRef>
          </c:tx>
          <c:spPr>
            <a:ln w="28575" cap="rnd">
              <a:solidFill>
                <a:schemeClr val="accent2"/>
              </a:solidFill>
              <a:round/>
            </a:ln>
            <a:effectLst/>
          </c:spPr>
          <c:marker>
            <c:symbol val="none"/>
          </c:marker>
          <c:cat>
            <c:strRef>
              <c:f>Hoja1!$A$6:$A$318</c:f>
              <c:strCache>
                <c:ptCount val="313"/>
                <c:pt idx="0">
                  <c:v>Marzo 91</c:v>
                </c:pt>
                <c:pt idx="1">
                  <c:v>Abril</c:v>
                </c:pt>
                <c:pt idx="2">
                  <c:v>Mayo</c:v>
                </c:pt>
                <c:pt idx="3">
                  <c:v>Junio</c:v>
                </c:pt>
                <c:pt idx="4">
                  <c:v>Julio</c:v>
                </c:pt>
                <c:pt idx="5">
                  <c:v>Agosto</c:v>
                </c:pt>
                <c:pt idx="6">
                  <c:v>Septiembre</c:v>
                </c:pt>
                <c:pt idx="7">
                  <c:v>Octubre</c:v>
                </c:pt>
                <c:pt idx="8">
                  <c:v>Noviembre</c:v>
                </c:pt>
                <c:pt idx="9">
                  <c:v>Diciembre 92</c:v>
                </c:pt>
                <c:pt idx="10">
                  <c:v>Enero</c:v>
                </c:pt>
                <c:pt idx="11">
                  <c:v>Febrero</c:v>
                </c:pt>
                <c:pt idx="12">
                  <c:v>Marzo</c:v>
                </c:pt>
                <c:pt idx="13">
                  <c:v>Abril</c:v>
                </c:pt>
                <c:pt idx="14">
                  <c:v>Mayo</c:v>
                </c:pt>
                <c:pt idx="15">
                  <c:v>Junio</c:v>
                </c:pt>
                <c:pt idx="16">
                  <c:v>Julio</c:v>
                </c:pt>
                <c:pt idx="17">
                  <c:v>Agosto</c:v>
                </c:pt>
                <c:pt idx="18">
                  <c:v>Septiembre</c:v>
                </c:pt>
                <c:pt idx="19">
                  <c:v>Octubre</c:v>
                </c:pt>
                <c:pt idx="20">
                  <c:v>Noviembre</c:v>
                </c:pt>
                <c:pt idx="21">
                  <c:v>Diciembre 93</c:v>
                </c:pt>
                <c:pt idx="22">
                  <c:v>Enero</c:v>
                </c:pt>
                <c:pt idx="23">
                  <c:v>Febrero</c:v>
                </c:pt>
                <c:pt idx="24">
                  <c:v>Marzo</c:v>
                </c:pt>
                <c:pt idx="25">
                  <c:v>Abril</c:v>
                </c:pt>
                <c:pt idx="26">
                  <c:v>Mayo</c:v>
                </c:pt>
                <c:pt idx="27">
                  <c:v>Junio</c:v>
                </c:pt>
                <c:pt idx="28">
                  <c:v>Julio</c:v>
                </c:pt>
                <c:pt idx="29">
                  <c:v>Agosto</c:v>
                </c:pt>
                <c:pt idx="30">
                  <c:v>Septiembre</c:v>
                </c:pt>
                <c:pt idx="31">
                  <c:v>Octubre</c:v>
                </c:pt>
                <c:pt idx="32">
                  <c:v>Noviembre</c:v>
                </c:pt>
                <c:pt idx="33">
                  <c:v>Diciembre</c:v>
                </c:pt>
                <c:pt idx="34">
                  <c:v>Enero</c:v>
                </c:pt>
                <c:pt idx="35">
                  <c:v>Febrero</c:v>
                </c:pt>
                <c:pt idx="36">
                  <c:v>Marzo</c:v>
                </c:pt>
                <c:pt idx="37">
                  <c:v>Abril</c:v>
                </c:pt>
                <c:pt idx="38">
                  <c:v>Mayo</c:v>
                </c:pt>
                <c:pt idx="39">
                  <c:v>Junio</c:v>
                </c:pt>
                <c:pt idx="40">
                  <c:v>Julio</c:v>
                </c:pt>
                <c:pt idx="41">
                  <c:v>Agosto</c:v>
                </c:pt>
                <c:pt idx="42">
                  <c:v>Septiembre</c:v>
                </c:pt>
                <c:pt idx="43">
                  <c:v>Octubre</c:v>
                </c:pt>
                <c:pt idx="44">
                  <c:v>Noviembre</c:v>
                </c:pt>
                <c:pt idx="45">
                  <c:v>Diciembre</c:v>
                </c:pt>
                <c:pt idx="46">
                  <c:v>Enero</c:v>
                </c:pt>
                <c:pt idx="47">
                  <c:v>Febrero</c:v>
                </c:pt>
                <c:pt idx="48">
                  <c:v>Marzo</c:v>
                </c:pt>
                <c:pt idx="49">
                  <c:v>Abril</c:v>
                </c:pt>
                <c:pt idx="50">
                  <c:v>Mayo</c:v>
                </c:pt>
                <c:pt idx="51">
                  <c:v>Junio</c:v>
                </c:pt>
                <c:pt idx="52">
                  <c:v>Julio</c:v>
                </c:pt>
                <c:pt idx="53">
                  <c:v>Agosto</c:v>
                </c:pt>
                <c:pt idx="54">
                  <c:v>Septiembre</c:v>
                </c:pt>
                <c:pt idx="55">
                  <c:v>Octubre</c:v>
                </c:pt>
                <c:pt idx="56">
                  <c:v>Noviembre</c:v>
                </c:pt>
                <c:pt idx="57">
                  <c:v>Diciembre</c:v>
                </c:pt>
                <c:pt idx="58">
                  <c:v>Enero</c:v>
                </c:pt>
                <c:pt idx="59">
                  <c:v>Febrero</c:v>
                </c:pt>
                <c:pt idx="60">
                  <c:v>Marzo</c:v>
                </c:pt>
                <c:pt idx="61">
                  <c:v>Abril</c:v>
                </c:pt>
                <c:pt idx="62">
                  <c:v>Mayo</c:v>
                </c:pt>
                <c:pt idx="63">
                  <c:v>Junio</c:v>
                </c:pt>
                <c:pt idx="64">
                  <c:v>Julio</c:v>
                </c:pt>
                <c:pt idx="65">
                  <c:v>Agosto</c:v>
                </c:pt>
                <c:pt idx="66">
                  <c:v>Septiembre</c:v>
                </c:pt>
                <c:pt idx="67">
                  <c:v>Octubre</c:v>
                </c:pt>
                <c:pt idx="68">
                  <c:v>Noviembre</c:v>
                </c:pt>
                <c:pt idx="69">
                  <c:v>Diciembre</c:v>
                </c:pt>
                <c:pt idx="70">
                  <c:v>Enero</c:v>
                </c:pt>
                <c:pt idx="71">
                  <c:v>Febrero</c:v>
                </c:pt>
                <c:pt idx="72">
                  <c:v>Marzo</c:v>
                </c:pt>
                <c:pt idx="73">
                  <c:v>Abril</c:v>
                </c:pt>
                <c:pt idx="74">
                  <c:v>Mayo</c:v>
                </c:pt>
                <c:pt idx="75">
                  <c:v>Junio</c:v>
                </c:pt>
                <c:pt idx="76">
                  <c:v>Julio</c:v>
                </c:pt>
                <c:pt idx="77">
                  <c:v>Agosto</c:v>
                </c:pt>
                <c:pt idx="78">
                  <c:v>Septiembre</c:v>
                </c:pt>
                <c:pt idx="79">
                  <c:v>Octubre</c:v>
                </c:pt>
                <c:pt idx="80">
                  <c:v>Noviembre</c:v>
                </c:pt>
                <c:pt idx="81">
                  <c:v>Diciembre</c:v>
                </c:pt>
                <c:pt idx="82">
                  <c:v>Enero</c:v>
                </c:pt>
                <c:pt idx="83">
                  <c:v>Febrero</c:v>
                </c:pt>
                <c:pt idx="84">
                  <c:v>Marzo</c:v>
                </c:pt>
                <c:pt idx="85">
                  <c:v>Abril</c:v>
                </c:pt>
                <c:pt idx="86">
                  <c:v>Mayo</c:v>
                </c:pt>
                <c:pt idx="87">
                  <c:v>Junio</c:v>
                </c:pt>
                <c:pt idx="88">
                  <c:v>Julio</c:v>
                </c:pt>
                <c:pt idx="89">
                  <c:v>Agosto</c:v>
                </c:pt>
                <c:pt idx="90">
                  <c:v>Septiembre</c:v>
                </c:pt>
                <c:pt idx="91">
                  <c:v>Octubre</c:v>
                </c:pt>
                <c:pt idx="92">
                  <c:v>Noviembre</c:v>
                </c:pt>
                <c:pt idx="93">
                  <c:v>Diciembre</c:v>
                </c:pt>
                <c:pt idx="94">
                  <c:v>Enero</c:v>
                </c:pt>
                <c:pt idx="95">
                  <c:v>Febrero</c:v>
                </c:pt>
                <c:pt idx="96">
                  <c:v>Marzo</c:v>
                </c:pt>
                <c:pt idx="97">
                  <c:v>Abril</c:v>
                </c:pt>
                <c:pt idx="98">
                  <c:v>Mayo</c:v>
                </c:pt>
                <c:pt idx="99">
                  <c:v>Junio</c:v>
                </c:pt>
                <c:pt idx="100">
                  <c:v>Julio</c:v>
                </c:pt>
                <c:pt idx="101">
                  <c:v>Agosto</c:v>
                </c:pt>
                <c:pt idx="102">
                  <c:v>Septiembre</c:v>
                </c:pt>
                <c:pt idx="103">
                  <c:v>Octubre</c:v>
                </c:pt>
                <c:pt idx="104">
                  <c:v>Noviembre</c:v>
                </c:pt>
                <c:pt idx="105">
                  <c:v>Diciembre</c:v>
                </c:pt>
                <c:pt idx="106">
                  <c:v>Enero</c:v>
                </c:pt>
                <c:pt idx="107">
                  <c:v>Febrero</c:v>
                </c:pt>
                <c:pt idx="108">
                  <c:v>Marzo</c:v>
                </c:pt>
                <c:pt idx="109">
                  <c:v>Abril</c:v>
                </c:pt>
                <c:pt idx="110">
                  <c:v>Mayo</c:v>
                </c:pt>
                <c:pt idx="111">
                  <c:v>Junio</c:v>
                </c:pt>
                <c:pt idx="112">
                  <c:v>Julio</c:v>
                </c:pt>
                <c:pt idx="113">
                  <c:v>Agosto</c:v>
                </c:pt>
                <c:pt idx="114">
                  <c:v>Septiembre</c:v>
                </c:pt>
                <c:pt idx="115">
                  <c:v>Octubre</c:v>
                </c:pt>
                <c:pt idx="116">
                  <c:v>Noviembre</c:v>
                </c:pt>
                <c:pt idx="117">
                  <c:v>Diciembre</c:v>
                </c:pt>
                <c:pt idx="118">
                  <c:v>Enero</c:v>
                </c:pt>
                <c:pt idx="119">
                  <c:v>Febrero</c:v>
                </c:pt>
                <c:pt idx="120">
                  <c:v>Marzo</c:v>
                </c:pt>
                <c:pt idx="121">
                  <c:v>Abril</c:v>
                </c:pt>
                <c:pt idx="122">
                  <c:v>Mayo</c:v>
                </c:pt>
                <c:pt idx="123">
                  <c:v>Junio</c:v>
                </c:pt>
                <c:pt idx="124">
                  <c:v>Julio</c:v>
                </c:pt>
                <c:pt idx="125">
                  <c:v>Agosto</c:v>
                </c:pt>
                <c:pt idx="126">
                  <c:v>Septiembre</c:v>
                </c:pt>
                <c:pt idx="127">
                  <c:v>Octubre</c:v>
                </c:pt>
                <c:pt idx="128">
                  <c:v>Noviembre</c:v>
                </c:pt>
                <c:pt idx="129">
                  <c:v>Diciembre</c:v>
                </c:pt>
                <c:pt idx="130">
                  <c:v>Enero</c:v>
                </c:pt>
                <c:pt idx="131">
                  <c:v>Febrero</c:v>
                </c:pt>
                <c:pt idx="132">
                  <c:v>Marzo</c:v>
                </c:pt>
                <c:pt idx="133">
                  <c:v>Abril</c:v>
                </c:pt>
                <c:pt idx="134">
                  <c:v>Mayo</c:v>
                </c:pt>
                <c:pt idx="135">
                  <c:v>Junio</c:v>
                </c:pt>
                <c:pt idx="136">
                  <c:v>Julio</c:v>
                </c:pt>
                <c:pt idx="137">
                  <c:v>Agosto</c:v>
                </c:pt>
                <c:pt idx="138">
                  <c:v>Septiembre</c:v>
                </c:pt>
                <c:pt idx="139">
                  <c:v>Octubre</c:v>
                </c:pt>
                <c:pt idx="140">
                  <c:v>Noviembre</c:v>
                </c:pt>
                <c:pt idx="141">
                  <c:v>Diciembre</c:v>
                </c:pt>
                <c:pt idx="142">
                  <c:v>Enero</c:v>
                </c:pt>
                <c:pt idx="143">
                  <c:v>Febrero</c:v>
                </c:pt>
                <c:pt idx="144">
                  <c:v>Marzo</c:v>
                </c:pt>
                <c:pt idx="145">
                  <c:v>Abril</c:v>
                </c:pt>
                <c:pt idx="146">
                  <c:v>Mayo</c:v>
                </c:pt>
                <c:pt idx="147">
                  <c:v>Junio</c:v>
                </c:pt>
                <c:pt idx="148">
                  <c:v>Julio</c:v>
                </c:pt>
                <c:pt idx="149">
                  <c:v>Agosto</c:v>
                </c:pt>
                <c:pt idx="150">
                  <c:v>Septiembre</c:v>
                </c:pt>
                <c:pt idx="151">
                  <c:v>Octubre</c:v>
                </c:pt>
                <c:pt idx="152">
                  <c:v>Noviembre</c:v>
                </c:pt>
                <c:pt idx="153">
                  <c:v>Diciembre</c:v>
                </c:pt>
                <c:pt idx="154">
                  <c:v>Enero</c:v>
                </c:pt>
                <c:pt idx="155">
                  <c:v>Febrero</c:v>
                </c:pt>
                <c:pt idx="156">
                  <c:v>Marzo</c:v>
                </c:pt>
                <c:pt idx="157">
                  <c:v>Abril</c:v>
                </c:pt>
                <c:pt idx="158">
                  <c:v>Mayo</c:v>
                </c:pt>
                <c:pt idx="159">
                  <c:v>Junio</c:v>
                </c:pt>
                <c:pt idx="160">
                  <c:v>Julio</c:v>
                </c:pt>
                <c:pt idx="161">
                  <c:v>Agosto</c:v>
                </c:pt>
                <c:pt idx="162">
                  <c:v>Septiembre</c:v>
                </c:pt>
                <c:pt idx="163">
                  <c:v>Octubre</c:v>
                </c:pt>
                <c:pt idx="164">
                  <c:v>Noviembre</c:v>
                </c:pt>
                <c:pt idx="165">
                  <c:v>Diciembre</c:v>
                </c:pt>
                <c:pt idx="166">
                  <c:v>Enero</c:v>
                </c:pt>
                <c:pt idx="167">
                  <c:v>Febrero</c:v>
                </c:pt>
                <c:pt idx="168">
                  <c:v>Marzo</c:v>
                </c:pt>
                <c:pt idx="169">
                  <c:v>Abril</c:v>
                </c:pt>
                <c:pt idx="170">
                  <c:v>Mayo</c:v>
                </c:pt>
                <c:pt idx="171">
                  <c:v>Junio</c:v>
                </c:pt>
                <c:pt idx="172">
                  <c:v>Julio</c:v>
                </c:pt>
                <c:pt idx="173">
                  <c:v>Agosto</c:v>
                </c:pt>
                <c:pt idx="174">
                  <c:v>Septiembre</c:v>
                </c:pt>
                <c:pt idx="175">
                  <c:v>Octubre</c:v>
                </c:pt>
                <c:pt idx="176">
                  <c:v>Noviembre</c:v>
                </c:pt>
                <c:pt idx="177">
                  <c:v>Diciembre</c:v>
                </c:pt>
                <c:pt idx="178">
                  <c:v>Enero</c:v>
                </c:pt>
                <c:pt idx="179">
                  <c:v>Febrero</c:v>
                </c:pt>
                <c:pt idx="180">
                  <c:v>Marzo</c:v>
                </c:pt>
                <c:pt idx="181">
                  <c:v>Abril</c:v>
                </c:pt>
                <c:pt idx="182">
                  <c:v>Mayo</c:v>
                </c:pt>
                <c:pt idx="183">
                  <c:v>Junio</c:v>
                </c:pt>
                <c:pt idx="184">
                  <c:v>Julio</c:v>
                </c:pt>
                <c:pt idx="185">
                  <c:v>Agosto</c:v>
                </c:pt>
                <c:pt idx="186">
                  <c:v>Septiembre</c:v>
                </c:pt>
                <c:pt idx="187">
                  <c:v>Octubre 06</c:v>
                </c:pt>
                <c:pt idx="188">
                  <c:v>Noviembre</c:v>
                </c:pt>
                <c:pt idx="189">
                  <c:v>Diciembre 06</c:v>
                </c:pt>
                <c:pt idx="190">
                  <c:v>Enero</c:v>
                </c:pt>
                <c:pt idx="191">
                  <c:v>Febrero</c:v>
                </c:pt>
                <c:pt idx="192">
                  <c:v>Marzo</c:v>
                </c:pt>
                <c:pt idx="193">
                  <c:v>Abril</c:v>
                </c:pt>
                <c:pt idx="194">
                  <c:v>Mayo</c:v>
                </c:pt>
                <c:pt idx="195">
                  <c:v>Junio</c:v>
                </c:pt>
                <c:pt idx="196">
                  <c:v>Julio</c:v>
                </c:pt>
                <c:pt idx="197">
                  <c:v>Agosto</c:v>
                </c:pt>
                <c:pt idx="198">
                  <c:v>Septiembre</c:v>
                </c:pt>
                <c:pt idx="199">
                  <c:v>Octubre</c:v>
                </c:pt>
                <c:pt idx="200">
                  <c:v>Noviembre</c:v>
                </c:pt>
                <c:pt idx="201">
                  <c:v>Diciembre 07</c:v>
                </c:pt>
                <c:pt idx="202">
                  <c:v>Enero</c:v>
                </c:pt>
                <c:pt idx="203">
                  <c:v>Febrero</c:v>
                </c:pt>
                <c:pt idx="204">
                  <c:v>Marzo</c:v>
                </c:pt>
                <c:pt idx="205">
                  <c:v>Abril</c:v>
                </c:pt>
                <c:pt idx="206">
                  <c:v>Mayo</c:v>
                </c:pt>
                <c:pt idx="207">
                  <c:v>Junio</c:v>
                </c:pt>
                <c:pt idx="208">
                  <c:v>Julio</c:v>
                </c:pt>
                <c:pt idx="209">
                  <c:v>Agosto</c:v>
                </c:pt>
                <c:pt idx="210">
                  <c:v>Septiembre</c:v>
                </c:pt>
                <c:pt idx="211">
                  <c:v>Octubre</c:v>
                </c:pt>
                <c:pt idx="212">
                  <c:v>Noviembre</c:v>
                </c:pt>
                <c:pt idx="213">
                  <c:v>Diciembre 08</c:v>
                </c:pt>
                <c:pt idx="214">
                  <c:v>Enero</c:v>
                </c:pt>
                <c:pt idx="215">
                  <c:v>Febrero</c:v>
                </c:pt>
                <c:pt idx="216">
                  <c:v>Marzo</c:v>
                </c:pt>
                <c:pt idx="217">
                  <c:v>Abril</c:v>
                </c:pt>
                <c:pt idx="218">
                  <c:v>Mayo</c:v>
                </c:pt>
                <c:pt idx="219">
                  <c:v>Junio</c:v>
                </c:pt>
                <c:pt idx="220">
                  <c:v>Julio</c:v>
                </c:pt>
                <c:pt idx="221">
                  <c:v>Agosto</c:v>
                </c:pt>
                <c:pt idx="222">
                  <c:v>Septiembre</c:v>
                </c:pt>
                <c:pt idx="223">
                  <c:v>Octubre</c:v>
                </c:pt>
                <c:pt idx="224">
                  <c:v>Noviembre</c:v>
                </c:pt>
                <c:pt idx="225">
                  <c:v>Diciembre 09</c:v>
                </c:pt>
                <c:pt idx="226">
                  <c:v>Enero</c:v>
                </c:pt>
                <c:pt idx="227">
                  <c:v>Febrero</c:v>
                </c:pt>
                <c:pt idx="228">
                  <c:v>Marzo</c:v>
                </c:pt>
                <c:pt idx="229">
                  <c:v>Abril</c:v>
                </c:pt>
                <c:pt idx="230">
                  <c:v>Mayo</c:v>
                </c:pt>
                <c:pt idx="231">
                  <c:v>Junio</c:v>
                </c:pt>
                <c:pt idx="232">
                  <c:v>Julio</c:v>
                </c:pt>
                <c:pt idx="233">
                  <c:v>Agosto</c:v>
                </c:pt>
                <c:pt idx="234">
                  <c:v>Septiembre</c:v>
                </c:pt>
                <c:pt idx="235">
                  <c:v>Octubre</c:v>
                </c:pt>
                <c:pt idx="236">
                  <c:v>Noviembre</c:v>
                </c:pt>
                <c:pt idx="237">
                  <c:v>Diciembre 10</c:v>
                </c:pt>
                <c:pt idx="238">
                  <c:v>Enero</c:v>
                </c:pt>
                <c:pt idx="239">
                  <c:v>Febrero</c:v>
                </c:pt>
                <c:pt idx="240">
                  <c:v>Marzo</c:v>
                </c:pt>
                <c:pt idx="241">
                  <c:v>Abril</c:v>
                </c:pt>
                <c:pt idx="242">
                  <c:v>Mayo</c:v>
                </c:pt>
                <c:pt idx="243">
                  <c:v>Junio</c:v>
                </c:pt>
                <c:pt idx="244">
                  <c:v>Julio</c:v>
                </c:pt>
                <c:pt idx="245">
                  <c:v>Agosto</c:v>
                </c:pt>
                <c:pt idx="246">
                  <c:v>Septiembre</c:v>
                </c:pt>
                <c:pt idx="247">
                  <c:v>Octubre</c:v>
                </c:pt>
                <c:pt idx="248">
                  <c:v>Noviembre</c:v>
                </c:pt>
                <c:pt idx="249">
                  <c:v>Diciembre 11</c:v>
                </c:pt>
                <c:pt idx="250">
                  <c:v>Enero</c:v>
                </c:pt>
                <c:pt idx="251">
                  <c:v>Febrero</c:v>
                </c:pt>
                <c:pt idx="252">
                  <c:v>Marzo</c:v>
                </c:pt>
                <c:pt idx="253">
                  <c:v>Abril</c:v>
                </c:pt>
                <c:pt idx="254">
                  <c:v>Mayo</c:v>
                </c:pt>
                <c:pt idx="255">
                  <c:v>Junio</c:v>
                </c:pt>
                <c:pt idx="256">
                  <c:v>Julio</c:v>
                </c:pt>
                <c:pt idx="257">
                  <c:v>Agosto</c:v>
                </c:pt>
                <c:pt idx="258">
                  <c:v>Septiembre</c:v>
                </c:pt>
                <c:pt idx="259">
                  <c:v>Octubre</c:v>
                </c:pt>
                <c:pt idx="260">
                  <c:v>Noviembre</c:v>
                </c:pt>
                <c:pt idx="261">
                  <c:v>Diciembre 12</c:v>
                </c:pt>
                <c:pt idx="262">
                  <c:v>Enero</c:v>
                </c:pt>
                <c:pt idx="263">
                  <c:v>Febrero</c:v>
                </c:pt>
                <c:pt idx="264">
                  <c:v>Marzo</c:v>
                </c:pt>
                <c:pt idx="265">
                  <c:v>Abril</c:v>
                </c:pt>
                <c:pt idx="266">
                  <c:v>Mayo</c:v>
                </c:pt>
                <c:pt idx="267">
                  <c:v>Junio</c:v>
                </c:pt>
                <c:pt idx="268">
                  <c:v>Julio</c:v>
                </c:pt>
                <c:pt idx="269">
                  <c:v>Agosto</c:v>
                </c:pt>
                <c:pt idx="270">
                  <c:v>Septiembre</c:v>
                </c:pt>
                <c:pt idx="271">
                  <c:v>Octubre</c:v>
                </c:pt>
                <c:pt idx="272">
                  <c:v>Noviembre</c:v>
                </c:pt>
                <c:pt idx="273">
                  <c:v>Diciembre 13</c:v>
                </c:pt>
                <c:pt idx="274">
                  <c:v>Enero</c:v>
                </c:pt>
                <c:pt idx="275">
                  <c:v>Febrero</c:v>
                </c:pt>
                <c:pt idx="276">
                  <c:v>Marzo</c:v>
                </c:pt>
                <c:pt idx="277">
                  <c:v>Abril</c:v>
                </c:pt>
                <c:pt idx="278">
                  <c:v>Mayo</c:v>
                </c:pt>
                <c:pt idx="279">
                  <c:v>Junio</c:v>
                </c:pt>
                <c:pt idx="280">
                  <c:v>Julio</c:v>
                </c:pt>
                <c:pt idx="281">
                  <c:v>Agosto</c:v>
                </c:pt>
                <c:pt idx="282">
                  <c:v>Septiembre</c:v>
                </c:pt>
                <c:pt idx="283">
                  <c:v>Octubre</c:v>
                </c:pt>
                <c:pt idx="284">
                  <c:v>Noviembre</c:v>
                </c:pt>
                <c:pt idx="285">
                  <c:v>Diciembre 14</c:v>
                </c:pt>
                <c:pt idx="286">
                  <c:v>Enero</c:v>
                </c:pt>
                <c:pt idx="287">
                  <c:v>Febrero</c:v>
                </c:pt>
                <c:pt idx="288">
                  <c:v>Marzo</c:v>
                </c:pt>
                <c:pt idx="289">
                  <c:v>Abril</c:v>
                </c:pt>
                <c:pt idx="290">
                  <c:v>Mayo</c:v>
                </c:pt>
                <c:pt idx="291">
                  <c:v>Junio</c:v>
                </c:pt>
                <c:pt idx="292">
                  <c:v>Julio</c:v>
                </c:pt>
                <c:pt idx="293">
                  <c:v>Agosto</c:v>
                </c:pt>
                <c:pt idx="294">
                  <c:v>Septiembre</c:v>
                </c:pt>
                <c:pt idx="295">
                  <c:v>Octubre</c:v>
                </c:pt>
                <c:pt idx="296">
                  <c:v>Noviembre</c:v>
                </c:pt>
                <c:pt idx="297">
                  <c:v>Diciembre 15</c:v>
                </c:pt>
                <c:pt idx="298">
                  <c:v>Enero</c:v>
                </c:pt>
                <c:pt idx="299">
                  <c:v>Febrero</c:v>
                </c:pt>
                <c:pt idx="300">
                  <c:v>Marzo</c:v>
                </c:pt>
                <c:pt idx="301">
                  <c:v>Abril</c:v>
                </c:pt>
                <c:pt idx="302">
                  <c:v>Mayo</c:v>
                </c:pt>
                <c:pt idx="303">
                  <c:v>Junio</c:v>
                </c:pt>
                <c:pt idx="304">
                  <c:v>Julio</c:v>
                </c:pt>
                <c:pt idx="305">
                  <c:v>Agosto</c:v>
                </c:pt>
                <c:pt idx="306">
                  <c:v>Septiembre</c:v>
                </c:pt>
                <c:pt idx="307">
                  <c:v>Octubre</c:v>
                </c:pt>
                <c:pt idx="308">
                  <c:v>Noviembre</c:v>
                </c:pt>
                <c:pt idx="309">
                  <c:v>Diciembre 16</c:v>
                </c:pt>
                <c:pt idx="310">
                  <c:v>Enero</c:v>
                </c:pt>
                <c:pt idx="311">
                  <c:v>Febrero</c:v>
                </c:pt>
                <c:pt idx="312">
                  <c:v>Marzo 17</c:v>
                </c:pt>
              </c:strCache>
            </c:strRef>
          </c:cat>
          <c:val>
            <c:numRef>
              <c:f>Hoja1!$C$6:$C$318</c:f>
              <c:numCache>
                <c:formatCode>#,##0.0</c:formatCode>
                <c:ptCount val="313"/>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pt idx="27">
                  <c:v>100</c:v>
                </c:pt>
                <c:pt idx="28">
                  <c:v>100</c:v>
                </c:pt>
                <c:pt idx="29">
                  <c:v>100</c:v>
                </c:pt>
                <c:pt idx="30">
                  <c:v>100</c:v>
                </c:pt>
                <c:pt idx="31">
                  <c:v>100</c:v>
                </c:pt>
                <c:pt idx="32">
                  <c:v>100</c:v>
                </c:pt>
                <c:pt idx="33">
                  <c:v>100</c:v>
                </c:pt>
                <c:pt idx="34">
                  <c:v>100</c:v>
                </c:pt>
                <c:pt idx="35">
                  <c:v>100</c:v>
                </c:pt>
                <c:pt idx="36">
                  <c:v>100</c:v>
                </c:pt>
                <c:pt idx="37">
                  <c:v>100</c:v>
                </c:pt>
                <c:pt idx="38">
                  <c:v>100</c:v>
                </c:pt>
                <c:pt idx="39">
                  <c:v>100</c:v>
                </c:pt>
                <c:pt idx="40">
                  <c:v>100</c:v>
                </c:pt>
                <c:pt idx="41">
                  <c:v>100</c:v>
                </c:pt>
                <c:pt idx="42">
                  <c:v>100</c:v>
                </c:pt>
                <c:pt idx="43">
                  <c:v>100</c:v>
                </c:pt>
                <c:pt idx="44">
                  <c:v>100</c:v>
                </c:pt>
                <c:pt idx="45">
                  <c:v>100</c:v>
                </c:pt>
                <c:pt idx="46">
                  <c:v>100</c:v>
                </c:pt>
                <c:pt idx="47">
                  <c:v>100</c:v>
                </c:pt>
                <c:pt idx="48">
                  <c:v>100</c:v>
                </c:pt>
                <c:pt idx="49">
                  <c:v>100</c:v>
                </c:pt>
                <c:pt idx="50">
                  <c:v>100</c:v>
                </c:pt>
                <c:pt idx="51">
                  <c:v>100</c:v>
                </c:pt>
                <c:pt idx="52">
                  <c:v>100</c:v>
                </c:pt>
                <c:pt idx="53">
                  <c:v>100</c:v>
                </c:pt>
                <c:pt idx="54">
                  <c:v>100</c:v>
                </c:pt>
                <c:pt idx="55">
                  <c:v>100</c:v>
                </c:pt>
                <c:pt idx="56">
                  <c:v>100</c:v>
                </c:pt>
                <c:pt idx="57">
                  <c:v>100</c:v>
                </c:pt>
                <c:pt idx="58">
                  <c:v>100</c:v>
                </c:pt>
                <c:pt idx="59">
                  <c:v>100</c:v>
                </c:pt>
                <c:pt idx="60">
                  <c:v>100</c:v>
                </c:pt>
                <c:pt idx="61">
                  <c:v>100</c:v>
                </c:pt>
                <c:pt idx="62">
                  <c:v>100</c:v>
                </c:pt>
                <c:pt idx="63">
                  <c:v>100</c:v>
                </c:pt>
                <c:pt idx="64">
                  <c:v>100</c:v>
                </c:pt>
                <c:pt idx="65">
                  <c:v>100</c:v>
                </c:pt>
                <c:pt idx="66">
                  <c:v>100</c:v>
                </c:pt>
                <c:pt idx="67">
                  <c:v>100</c:v>
                </c:pt>
                <c:pt idx="68">
                  <c:v>100</c:v>
                </c:pt>
                <c:pt idx="69">
                  <c:v>100</c:v>
                </c:pt>
                <c:pt idx="70">
                  <c:v>100</c:v>
                </c:pt>
                <c:pt idx="71">
                  <c:v>100</c:v>
                </c:pt>
                <c:pt idx="72">
                  <c:v>100</c:v>
                </c:pt>
                <c:pt idx="73">
                  <c:v>100</c:v>
                </c:pt>
                <c:pt idx="74">
                  <c:v>100</c:v>
                </c:pt>
                <c:pt idx="75">
                  <c:v>100</c:v>
                </c:pt>
                <c:pt idx="76">
                  <c:v>100</c:v>
                </c:pt>
                <c:pt idx="77">
                  <c:v>100</c:v>
                </c:pt>
                <c:pt idx="78">
                  <c:v>100</c:v>
                </c:pt>
                <c:pt idx="79">
                  <c:v>100</c:v>
                </c:pt>
                <c:pt idx="80">
                  <c:v>100</c:v>
                </c:pt>
                <c:pt idx="81">
                  <c:v>100</c:v>
                </c:pt>
                <c:pt idx="82">
                  <c:v>100</c:v>
                </c:pt>
                <c:pt idx="83">
                  <c:v>100</c:v>
                </c:pt>
                <c:pt idx="84">
                  <c:v>100</c:v>
                </c:pt>
                <c:pt idx="85">
                  <c:v>100</c:v>
                </c:pt>
                <c:pt idx="86">
                  <c:v>100</c:v>
                </c:pt>
                <c:pt idx="87">
                  <c:v>100</c:v>
                </c:pt>
                <c:pt idx="88">
                  <c:v>100</c:v>
                </c:pt>
                <c:pt idx="89">
                  <c:v>100</c:v>
                </c:pt>
                <c:pt idx="90">
                  <c:v>100</c:v>
                </c:pt>
                <c:pt idx="91">
                  <c:v>100</c:v>
                </c:pt>
                <c:pt idx="92">
                  <c:v>100</c:v>
                </c:pt>
                <c:pt idx="93">
                  <c:v>100</c:v>
                </c:pt>
                <c:pt idx="94">
                  <c:v>100</c:v>
                </c:pt>
                <c:pt idx="95">
                  <c:v>100</c:v>
                </c:pt>
                <c:pt idx="96">
                  <c:v>100</c:v>
                </c:pt>
                <c:pt idx="97">
                  <c:v>100</c:v>
                </c:pt>
                <c:pt idx="98">
                  <c:v>100</c:v>
                </c:pt>
                <c:pt idx="99">
                  <c:v>100</c:v>
                </c:pt>
                <c:pt idx="100">
                  <c:v>100</c:v>
                </c:pt>
                <c:pt idx="101">
                  <c:v>100</c:v>
                </c:pt>
                <c:pt idx="102">
                  <c:v>100</c:v>
                </c:pt>
                <c:pt idx="103">
                  <c:v>100</c:v>
                </c:pt>
                <c:pt idx="104">
                  <c:v>100</c:v>
                </c:pt>
                <c:pt idx="105">
                  <c:v>100</c:v>
                </c:pt>
                <c:pt idx="106">
                  <c:v>100</c:v>
                </c:pt>
                <c:pt idx="107">
                  <c:v>100</c:v>
                </c:pt>
                <c:pt idx="108">
                  <c:v>100</c:v>
                </c:pt>
                <c:pt idx="109">
                  <c:v>100</c:v>
                </c:pt>
                <c:pt idx="110">
                  <c:v>100</c:v>
                </c:pt>
                <c:pt idx="111">
                  <c:v>100</c:v>
                </c:pt>
                <c:pt idx="112">
                  <c:v>100</c:v>
                </c:pt>
                <c:pt idx="113">
                  <c:v>100</c:v>
                </c:pt>
                <c:pt idx="114">
                  <c:v>100</c:v>
                </c:pt>
                <c:pt idx="115">
                  <c:v>100</c:v>
                </c:pt>
                <c:pt idx="116">
                  <c:v>100</c:v>
                </c:pt>
                <c:pt idx="117">
                  <c:v>100</c:v>
                </c:pt>
                <c:pt idx="118">
                  <c:v>100</c:v>
                </c:pt>
                <c:pt idx="119">
                  <c:v>100</c:v>
                </c:pt>
                <c:pt idx="120">
                  <c:v>100</c:v>
                </c:pt>
                <c:pt idx="121">
                  <c:v>100</c:v>
                </c:pt>
                <c:pt idx="122">
                  <c:v>100</c:v>
                </c:pt>
                <c:pt idx="123">
                  <c:v>100</c:v>
                </c:pt>
                <c:pt idx="124">
                  <c:v>100</c:v>
                </c:pt>
                <c:pt idx="125">
                  <c:v>100</c:v>
                </c:pt>
                <c:pt idx="126">
                  <c:v>100</c:v>
                </c:pt>
                <c:pt idx="127">
                  <c:v>100</c:v>
                </c:pt>
                <c:pt idx="128">
                  <c:v>100</c:v>
                </c:pt>
                <c:pt idx="129">
                  <c:v>100</c:v>
                </c:pt>
                <c:pt idx="130">
                  <c:v>100</c:v>
                </c:pt>
                <c:pt idx="131">
                  <c:v>100</c:v>
                </c:pt>
                <c:pt idx="132">
                  <c:v>100</c:v>
                </c:pt>
                <c:pt idx="133">
                  <c:v>100</c:v>
                </c:pt>
                <c:pt idx="134">
                  <c:v>100</c:v>
                </c:pt>
                <c:pt idx="135">
                  <c:v>100</c:v>
                </c:pt>
                <c:pt idx="136">
                  <c:v>100</c:v>
                </c:pt>
                <c:pt idx="137">
                  <c:v>100</c:v>
                </c:pt>
                <c:pt idx="138">
                  <c:v>100</c:v>
                </c:pt>
                <c:pt idx="139">
                  <c:v>100</c:v>
                </c:pt>
                <c:pt idx="140">
                  <c:v>100</c:v>
                </c:pt>
                <c:pt idx="141">
                  <c:v>100</c:v>
                </c:pt>
                <c:pt idx="142">
                  <c:v>100</c:v>
                </c:pt>
                <c:pt idx="143">
                  <c:v>100</c:v>
                </c:pt>
                <c:pt idx="144">
                  <c:v>100</c:v>
                </c:pt>
                <c:pt idx="145">
                  <c:v>100</c:v>
                </c:pt>
                <c:pt idx="146">
                  <c:v>100</c:v>
                </c:pt>
                <c:pt idx="147">
                  <c:v>100</c:v>
                </c:pt>
                <c:pt idx="148">
                  <c:v>100</c:v>
                </c:pt>
                <c:pt idx="149">
                  <c:v>100</c:v>
                </c:pt>
                <c:pt idx="150">
                  <c:v>100</c:v>
                </c:pt>
                <c:pt idx="151">
                  <c:v>100</c:v>
                </c:pt>
                <c:pt idx="152">
                  <c:v>100</c:v>
                </c:pt>
                <c:pt idx="153">
                  <c:v>100</c:v>
                </c:pt>
                <c:pt idx="154">
                  <c:v>100</c:v>
                </c:pt>
                <c:pt idx="155">
                  <c:v>100</c:v>
                </c:pt>
                <c:pt idx="156">
                  <c:v>100</c:v>
                </c:pt>
                <c:pt idx="157">
                  <c:v>100</c:v>
                </c:pt>
                <c:pt idx="158">
                  <c:v>100</c:v>
                </c:pt>
                <c:pt idx="159">
                  <c:v>100</c:v>
                </c:pt>
                <c:pt idx="160">
                  <c:v>100</c:v>
                </c:pt>
                <c:pt idx="161">
                  <c:v>100</c:v>
                </c:pt>
                <c:pt idx="162">
                  <c:v>100</c:v>
                </c:pt>
                <c:pt idx="163">
                  <c:v>100</c:v>
                </c:pt>
                <c:pt idx="164">
                  <c:v>100</c:v>
                </c:pt>
                <c:pt idx="165">
                  <c:v>100</c:v>
                </c:pt>
                <c:pt idx="166">
                  <c:v>100</c:v>
                </c:pt>
                <c:pt idx="167">
                  <c:v>100</c:v>
                </c:pt>
                <c:pt idx="168">
                  <c:v>100</c:v>
                </c:pt>
                <c:pt idx="169">
                  <c:v>100</c:v>
                </c:pt>
                <c:pt idx="170">
                  <c:v>100</c:v>
                </c:pt>
                <c:pt idx="171">
                  <c:v>100</c:v>
                </c:pt>
                <c:pt idx="172">
                  <c:v>100</c:v>
                </c:pt>
                <c:pt idx="173">
                  <c:v>100</c:v>
                </c:pt>
                <c:pt idx="174">
                  <c:v>100</c:v>
                </c:pt>
                <c:pt idx="175">
                  <c:v>100</c:v>
                </c:pt>
                <c:pt idx="176">
                  <c:v>100</c:v>
                </c:pt>
                <c:pt idx="177">
                  <c:v>100</c:v>
                </c:pt>
                <c:pt idx="178">
                  <c:v>100</c:v>
                </c:pt>
                <c:pt idx="179">
                  <c:v>100</c:v>
                </c:pt>
                <c:pt idx="180">
                  <c:v>100</c:v>
                </c:pt>
                <c:pt idx="181">
                  <c:v>100</c:v>
                </c:pt>
                <c:pt idx="182">
                  <c:v>100</c:v>
                </c:pt>
                <c:pt idx="183">
                  <c:v>100</c:v>
                </c:pt>
                <c:pt idx="184">
                  <c:v>100</c:v>
                </c:pt>
                <c:pt idx="185">
                  <c:v>100</c:v>
                </c:pt>
                <c:pt idx="186">
                  <c:v>100</c:v>
                </c:pt>
                <c:pt idx="187">
                  <c:v>100</c:v>
                </c:pt>
                <c:pt idx="188">
                  <c:v>100</c:v>
                </c:pt>
                <c:pt idx="189">
                  <c:v>100</c:v>
                </c:pt>
                <c:pt idx="190">
                  <c:v>100</c:v>
                </c:pt>
                <c:pt idx="191">
                  <c:v>100</c:v>
                </c:pt>
                <c:pt idx="192">
                  <c:v>100</c:v>
                </c:pt>
                <c:pt idx="193">
                  <c:v>100</c:v>
                </c:pt>
                <c:pt idx="194">
                  <c:v>100</c:v>
                </c:pt>
                <c:pt idx="195">
                  <c:v>100</c:v>
                </c:pt>
                <c:pt idx="196">
                  <c:v>100</c:v>
                </c:pt>
                <c:pt idx="197">
                  <c:v>100</c:v>
                </c:pt>
                <c:pt idx="198">
                  <c:v>100</c:v>
                </c:pt>
                <c:pt idx="199">
                  <c:v>100</c:v>
                </c:pt>
                <c:pt idx="200">
                  <c:v>100</c:v>
                </c:pt>
                <c:pt idx="201">
                  <c:v>100</c:v>
                </c:pt>
                <c:pt idx="202">
                  <c:v>100</c:v>
                </c:pt>
                <c:pt idx="203">
                  <c:v>100</c:v>
                </c:pt>
                <c:pt idx="204">
                  <c:v>100</c:v>
                </c:pt>
                <c:pt idx="205">
                  <c:v>100</c:v>
                </c:pt>
                <c:pt idx="206">
                  <c:v>100</c:v>
                </c:pt>
                <c:pt idx="207">
                  <c:v>100</c:v>
                </c:pt>
                <c:pt idx="208">
                  <c:v>100</c:v>
                </c:pt>
                <c:pt idx="209">
                  <c:v>100</c:v>
                </c:pt>
                <c:pt idx="210">
                  <c:v>100</c:v>
                </c:pt>
                <c:pt idx="211">
                  <c:v>100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100</c:v>
                </c:pt>
                <c:pt idx="244">
                  <c:v>100</c:v>
                </c:pt>
                <c:pt idx="245">
                  <c:v>100</c:v>
                </c:pt>
                <c:pt idx="246">
                  <c:v>100</c:v>
                </c:pt>
                <c:pt idx="247">
                  <c:v>100</c:v>
                </c:pt>
                <c:pt idx="248">
                  <c:v>100</c:v>
                </c:pt>
                <c:pt idx="249">
                  <c:v>100</c:v>
                </c:pt>
                <c:pt idx="250">
                  <c:v>100</c:v>
                </c:pt>
                <c:pt idx="251">
                  <c:v>100</c:v>
                </c:pt>
                <c:pt idx="252">
                  <c:v>100</c:v>
                </c:pt>
                <c:pt idx="253">
                  <c:v>100</c:v>
                </c:pt>
                <c:pt idx="254">
                  <c:v>100</c:v>
                </c:pt>
                <c:pt idx="255">
                  <c:v>100</c:v>
                </c:pt>
                <c:pt idx="256">
                  <c:v>100</c:v>
                </c:pt>
                <c:pt idx="257">
                  <c:v>100</c:v>
                </c:pt>
                <c:pt idx="258">
                  <c:v>100</c:v>
                </c:pt>
                <c:pt idx="259">
                  <c:v>100</c:v>
                </c:pt>
                <c:pt idx="260">
                  <c:v>100</c:v>
                </c:pt>
                <c:pt idx="261">
                  <c:v>100</c:v>
                </c:pt>
                <c:pt idx="262">
                  <c:v>100</c:v>
                </c:pt>
                <c:pt idx="263">
                  <c:v>100</c:v>
                </c:pt>
                <c:pt idx="264">
                  <c:v>100</c:v>
                </c:pt>
                <c:pt idx="265">
                  <c:v>100</c:v>
                </c:pt>
                <c:pt idx="266">
                  <c:v>100</c:v>
                </c:pt>
                <c:pt idx="267">
                  <c:v>100</c:v>
                </c:pt>
                <c:pt idx="268">
                  <c:v>100</c:v>
                </c:pt>
                <c:pt idx="269">
                  <c:v>100</c:v>
                </c:pt>
                <c:pt idx="270">
                  <c:v>100</c:v>
                </c:pt>
                <c:pt idx="271">
                  <c:v>100</c:v>
                </c:pt>
                <c:pt idx="272">
                  <c:v>100</c:v>
                </c:pt>
                <c:pt idx="273">
                  <c:v>100</c:v>
                </c:pt>
                <c:pt idx="274">
                  <c:v>100</c:v>
                </c:pt>
                <c:pt idx="275">
                  <c:v>100</c:v>
                </c:pt>
                <c:pt idx="276">
                  <c:v>100</c:v>
                </c:pt>
                <c:pt idx="277">
                  <c:v>100</c:v>
                </c:pt>
                <c:pt idx="278">
                  <c:v>100</c:v>
                </c:pt>
                <c:pt idx="279">
                  <c:v>100</c:v>
                </c:pt>
                <c:pt idx="280">
                  <c:v>100</c:v>
                </c:pt>
                <c:pt idx="281">
                  <c:v>100</c:v>
                </c:pt>
                <c:pt idx="282">
                  <c:v>100</c:v>
                </c:pt>
                <c:pt idx="283">
                  <c:v>100</c:v>
                </c:pt>
                <c:pt idx="284">
                  <c:v>100</c:v>
                </c:pt>
                <c:pt idx="285">
                  <c:v>100</c:v>
                </c:pt>
                <c:pt idx="286">
                  <c:v>100</c:v>
                </c:pt>
                <c:pt idx="287">
                  <c:v>100</c:v>
                </c:pt>
                <c:pt idx="288">
                  <c:v>100</c:v>
                </c:pt>
                <c:pt idx="289">
                  <c:v>100</c:v>
                </c:pt>
                <c:pt idx="290">
                  <c:v>100</c:v>
                </c:pt>
                <c:pt idx="291">
                  <c:v>100</c:v>
                </c:pt>
                <c:pt idx="292">
                  <c:v>100</c:v>
                </c:pt>
                <c:pt idx="293">
                  <c:v>100</c:v>
                </c:pt>
                <c:pt idx="294">
                  <c:v>100</c:v>
                </c:pt>
                <c:pt idx="295">
                  <c:v>100</c:v>
                </c:pt>
                <c:pt idx="296">
                  <c:v>100</c:v>
                </c:pt>
                <c:pt idx="297">
                  <c:v>100</c:v>
                </c:pt>
                <c:pt idx="298">
                  <c:v>100</c:v>
                </c:pt>
                <c:pt idx="299">
                  <c:v>100</c:v>
                </c:pt>
                <c:pt idx="300">
                  <c:v>100</c:v>
                </c:pt>
                <c:pt idx="301">
                  <c:v>100</c:v>
                </c:pt>
                <c:pt idx="302">
                  <c:v>100</c:v>
                </c:pt>
                <c:pt idx="303">
                  <c:v>100</c:v>
                </c:pt>
                <c:pt idx="304">
                  <c:v>100</c:v>
                </c:pt>
                <c:pt idx="305">
                  <c:v>100</c:v>
                </c:pt>
                <c:pt idx="306">
                  <c:v>100</c:v>
                </c:pt>
                <c:pt idx="307">
                  <c:v>100</c:v>
                </c:pt>
                <c:pt idx="308">
                  <c:v>100</c:v>
                </c:pt>
                <c:pt idx="309">
                  <c:v>100</c:v>
                </c:pt>
                <c:pt idx="310">
                  <c:v>100</c:v>
                </c:pt>
                <c:pt idx="311">
                  <c:v>100</c:v>
                </c:pt>
                <c:pt idx="312">
                  <c:v>100</c:v>
                </c:pt>
              </c:numCache>
            </c:numRef>
          </c:val>
          <c:smooth val="0"/>
          <c:extLst>
            <c:ext xmlns:c16="http://schemas.microsoft.com/office/drawing/2014/chart" uri="{C3380CC4-5D6E-409C-BE32-E72D297353CC}">
              <c16:uniqueId val="{00000003-B560-4242-894D-458ADEA86C4F}"/>
            </c:ext>
          </c:extLst>
        </c:ser>
        <c:dLbls>
          <c:showLegendKey val="0"/>
          <c:showVal val="0"/>
          <c:showCatName val="0"/>
          <c:showSerName val="0"/>
          <c:showPercent val="0"/>
          <c:showBubbleSize val="0"/>
        </c:dLbls>
        <c:smooth val="0"/>
        <c:axId val="164317968"/>
        <c:axId val="164318528"/>
      </c:lineChart>
      <c:catAx>
        <c:axId val="164317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CR"/>
          </a:p>
        </c:txPr>
        <c:crossAx val="164318528"/>
        <c:crosses val="autoZero"/>
        <c:auto val="1"/>
        <c:lblAlgn val="ctr"/>
        <c:lblOffset val="100"/>
        <c:noMultiLvlLbl val="0"/>
      </c:catAx>
      <c:valAx>
        <c:axId val="164318528"/>
        <c:scaling>
          <c:orientation val="minMax"/>
          <c:min val="65"/>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4317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userShapes r:id="rId4"/>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Hoja1!$F$28</c:f>
              <c:strCache>
                <c:ptCount val="1"/>
                <c:pt idx="0">
                  <c:v>Miles</c:v>
                </c:pt>
              </c:strCache>
            </c:strRef>
          </c:tx>
          <c:spPr>
            <a:solidFill>
              <a:schemeClr val="accent1"/>
            </a:solidFill>
            <a:ln>
              <a:noFill/>
            </a:ln>
            <a:effectLst/>
          </c:spPr>
          <c:invertIfNegative val="0"/>
          <c:dLbls>
            <c:dLbl>
              <c:idx val="0"/>
              <c:layout>
                <c:manualLayout>
                  <c:x val="-4.538341158059469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9B-4A67-900A-6384ACA6C292}"/>
                </c:ext>
              </c:extLst>
            </c:dLbl>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chemeClr val="tx1">
                        <a:lumMod val="75000"/>
                        <a:lumOff val="25000"/>
                      </a:schemeClr>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Hoja1!$E$29:$E$32</c:f>
              <c:strCache>
                <c:ptCount val="4"/>
                <c:pt idx="0">
                  <c:v>GENERACION Y</c:v>
                </c:pt>
                <c:pt idx="1">
                  <c:v>GENERACION Z</c:v>
                </c:pt>
                <c:pt idx="2">
                  <c:v>GENERACION X</c:v>
                </c:pt>
                <c:pt idx="3">
                  <c:v>BABY BOOMBERS</c:v>
                </c:pt>
              </c:strCache>
            </c:strRef>
          </c:cat>
          <c:val>
            <c:numRef>
              <c:f>Hoja1!$F$29:$F$32</c:f>
              <c:numCache>
                <c:formatCode>#,##0</c:formatCode>
                <c:ptCount val="4"/>
                <c:pt idx="0">
                  <c:v>2085</c:v>
                </c:pt>
                <c:pt idx="1">
                  <c:v>1109</c:v>
                </c:pt>
                <c:pt idx="2">
                  <c:v>887</c:v>
                </c:pt>
                <c:pt idx="3">
                  <c:v>806</c:v>
                </c:pt>
              </c:numCache>
            </c:numRef>
          </c:val>
          <c:extLst>
            <c:ext xmlns:c16="http://schemas.microsoft.com/office/drawing/2014/chart" uri="{C3380CC4-5D6E-409C-BE32-E72D297353CC}">
              <c16:uniqueId val="{00000001-0A9B-4A67-900A-6384ACA6C292}"/>
            </c:ext>
          </c:extLst>
        </c:ser>
        <c:dLbls>
          <c:showLegendKey val="0"/>
          <c:showVal val="0"/>
          <c:showCatName val="0"/>
          <c:showSerName val="0"/>
          <c:showPercent val="0"/>
          <c:showBubbleSize val="0"/>
        </c:dLbls>
        <c:gapWidth val="219"/>
        <c:overlap val="-27"/>
        <c:axId val="484779184"/>
        <c:axId val="484788144"/>
      </c:barChart>
      <c:lineChart>
        <c:grouping val="standard"/>
        <c:varyColors val="0"/>
        <c:ser>
          <c:idx val="1"/>
          <c:order val="1"/>
          <c:tx>
            <c:strRef>
              <c:f>Hoja1!$G$28</c:f>
              <c:strCache>
                <c:ptCount val="1"/>
                <c:pt idx="0">
                  <c:v>%</c:v>
                </c:pt>
              </c:strCache>
            </c:strRef>
          </c:tx>
          <c:spPr>
            <a:ln w="28575" cap="rnd">
              <a:solidFill>
                <a:schemeClr val="accent2"/>
              </a:solidFill>
              <a:round/>
            </a:ln>
            <a:effectLst/>
          </c:spPr>
          <c:marker>
            <c:symbol val="none"/>
          </c:marker>
          <c:dLbls>
            <c:dLbl>
              <c:idx val="0"/>
              <c:layout>
                <c:manualLayout>
                  <c:x val="7.088713910761150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9B-4A67-900A-6384ACA6C292}"/>
                </c:ext>
              </c:extLst>
            </c:dLbl>
            <c:dLbl>
              <c:idx val="1"/>
              <c:layout>
                <c:manualLayout>
                  <c:x val="-4.1813484251968505E-3"/>
                  <c:y val="-0.1097690275560957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9B-4A67-900A-6384ACA6C292}"/>
                </c:ext>
              </c:extLst>
            </c:dLbl>
            <c:dLbl>
              <c:idx val="2"/>
              <c:layout>
                <c:manualLayout>
                  <c:x val="-6.7830544619423335E-3"/>
                  <c:y val="-0.1147803029256772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A9B-4A67-900A-6384ACA6C292}"/>
                </c:ext>
              </c:extLst>
            </c:dLbl>
            <c:dLbl>
              <c:idx val="3"/>
              <c:layout>
                <c:manualLayout>
                  <c:x val="-2.3474163385826925E-2"/>
                  <c:y val="-0.1375618764266844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A9B-4A67-900A-6384ACA6C292}"/>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rgbClr val="00206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Hoja1!$E$29:$E$32</c:f>
              <c:strCache>
                <c:ptCount val="4"/>
                <c:pt idx="0">
                  <c:v>GENERACION Y</c:v>
                </c:pt>
                <c:pt idx="1">
                  <c:v>GENERACION Z</c:v>
                </c:pt>
                <c:pt idx="2">
                  <c:v>GENERACION X</c:v>
                </c:pt>
                <c:pt idx="3">
                  <c:v>BABY BOOMBERS</c:v>
                </c:pt>
              </c:strCache>
            </c:strRef>
          </c:cat>
          <c:val>
            <c:numRef>
              <c:f>Hoja1!$G$29:$G$32</c:f>
              <c:numCache>
                <c:formatCode>0%</c:formatCode>
                <c:ptCount val="4"/>
                <c:pt idx="0">
                  <c:v>0.42664211172498467</c:v>
                </c:pt>
                <c:pt idx="1">
                  <c:v>0.22692858604460814</c:v>
                </c:pt>
                <c:pt idx="2">
                  <c:v>0.18150194393288316</c:v>
                </c:pt>
                <c:pt idx="3">
                  <c:v>0.16492735829752406</c:v>
                </c:pt>
              </c:numCache>
            </c:numRef>
          </c:val>
          <c:smooth val="0"/>
          <c:extLst>
            <c:ext xmlns:c16="http://schemas.microsoft.com/office/drawing/2014/chart" uri="{C3380CC4-5D6E-409C-BE32-E72D297353CC}">
              <c16:uniqueId val="{00000006-0A9B-4A67-900A-6384ACA6C292}"/>
            </c:ext>
          </c:extLst>
        </c:ser>
        <c:dLbls>
          <c:showLegendKey val="0"/>
          <c:showVal val="0"/>
          <c:showCatName val="0"/>
          <c:showSerName val="0"/>
          <c:showPercent val="0"/>
          <c:showBubbleSize val="0"/>
        </c:dLbls>
        <c:marker val="1"/>
        <c:smooth val="0"/>
        <c:axId val="484784784"/>
        <c:axId val="484792064"/>
      </c:lineChart>
      <c:catAx>
        <c:axId val="48477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2060"/>
                </a:solidFill>
                <a:latin typeface="Ge inspira"/>
                <a:ea typeface="+mn-ea"/>
                <a:cs typeface="+mn-cs"/>
              </a:defRPr>
            </a:pPr>
            <a:endParaRPr lang="es-CR"/>
          </a:p>
        </c:txPr>
        <c:crossAx val="484788144"/>
        <c:crosses val="autoZero"/>
        <c:auto val="1"/>
        <c:lblAlgn val="ctr"/>
        <c:lblOffset val="100"/>
        <c:noMultiLvlLbl val="0"/>
      </c:catAx>
      <c:valAx>
        <c:axId val="484788144"/>
        <c:scaling>
          <c:orientation val="minMax"/>
          <c:min val="700"/>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CR"/>
          </a:p>
        </c:txPr>
        <c:crossAx val="484779184"/>
        <c:crosses val="autoZero"/>
        <c:crossBetween val="between"/>
      </c:valAx>
      <c:valAx>
        <c:axId val="484792064"/>
        <c:scaling>
          <c:orientation val="minMax"/>
          <c:min val="0"/>
        </c:scaling>
        <c:delete val="0"/>
        <c:axPos val="r"/>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CR"/>
          </a:p>
        </c:txPr>
        <c:crossAx val="484784784"/>
        <c:crosses val="max"/>
        <c:crossBetween val="between"/>
      </c:valAx>
      <c:catAx>
        <c:axId val="484784784"/>
        <c:scaling>
          <c:orientation val="minMax"/>
        </c:scaling>
        <c:delete val="1"/>
        <c:axPos val="b"/>
        <c:numFmt formatCode="General" sourceLinked="1"/>
        <c:majorTickMark val="none"/>
        <c:minorTickMark val="none"/>
        <c:tickLblPos val="nextTo"/>
        <c:crossAx val="4847920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Hoja1!$F$57</c:f>
              <c:strCache>
                <c:ptCount val="1"/>
                <c:pt idx="0">
                  <c:v>PROVINCIA</c:v>
                </c:pt>
              </c:strCache>
            </c:strRef>
          </c:tx>
          <c:spPr>
            <a:solidFill>
              <a:schemeClr val="accent1"/>
            </a:solidFill>
            <a:ln>
              <a:noFill/>
            </a:ln>
            <a:effectLst/>
          </c:spPr>
          <c:invertIfNegative val="0"/>
          <c:dLbls>
            <c:dLbl>
              <c:idx val="4"/>
              <c:layout>
                <c:manualLayout>
                  <c:x val="4.9638989169674977E-2"/>
                  <c:y val="6.30329996292175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9D8-4938-A939-C1A435AF8799}"/>
                </c:ext>
              </c:extLst>
            </c:dLbl>
            <c:dLbl>
              <c:idx val="5"/>
              <c:layout>
                <c:manualLayout>
                  <c:x val="4.0613718411552348E-2"/>
                  <c:y val="2.224694104560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9D8-4938-A939-C1A435AF8799}"/>
                </c:ext>
              </c:extLst>
            </c:dLbl>
            <c:dLbl>
              <c:idx val="6"/>
              <c:layout>
                <c:manualLayout>
                  <c:x val="3.610108303249097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9D8-4938-A939-C1A435AF8799}"/>
                </c:ext>
              </c:extLst>
            </c:dLbl>
            <c:spPr>
              <a:no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tx1">
                        <a:lumMod val="75000"/>
                        <a:lumOff val="25000"/>
                      </a:schemeClr>
                    </a:solidFill>
                    <a:latin typeface="+mn-lt"/>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Hoja1!$E$58:$E$64</c:f>
              <c:strCache>
                <c:ptCount val="7"/>
                <c:pt idx="0">
                  <c:v>LIMON</c:v>
                </c:pt>
                <c:pt idx="1">
                  <c:v>PUNTARENAS</c:v>
                </c:pt>
                <c:pt idx="2">
                  <c:v>ALAJUELA</c:v>
                </c:pt>
                <c:pt idx="3">
                  <c:v>GUANACASTE</c:v>
                </c:pt>
                <c:pt idx="4">
                  <c:v>CARTAGO</c:v>
                </c:pt>
                <c:pt idx="5">
                  <c:v>HEREDIA</c:v>
                </c:pt>
                <c:pt idx="6">
                  <c:v>SAN JOSE</c:v>
                </c:pt>
              </c:strCache>
            </c:strRef>
          </c:cat>
          <c:val>
            <c:numRef>
              <c:f>Hoja1!$F$58:$F$64</c:f>
              <c:numCache>
                <c:formatCode>0%</c:formatCode>
                <c:ptCount val="7"/>
                <c:pt idx="0">
                  <c:v>0.7</c:v>
                </c:pt>
                <c:pt idx="1">
                  <c:v>0.68</c:v>
                </c:pt>
                <c:pt idx="2">
                  <c:v>0.66</c:v>
                </c:pt>
                <c:pt idx="3">
                  <c:v>0.66</c:v>
                </c:pt>
                <c:pt idx="4">
                  <c:v>0.65</c:v>
                </c:pt>
                <c:pt idx="5">
                  <c:v>0.64</c:v>
                </c:pt>
                <c:pt idx="6">
                  <c:v>0.63</c:v>
                </c:pt>
              </c:numCache>
            </c:numRef>
          </c:val>
          <c:extLst>
            <c:ext xmlns:c16="http://schemas.microsoft.com/office/drawing/2014/chart" uri="{C3380CC4-5D6E-409C-BE32-E72D297353CC}">
              <c16:uniqueId val="{00000003-D9D8-4938-A939-C1A435AF8799}"/>
            </c:ext>
          </c:extLst>
        </c:ser>
        <c:dLbls>
          <c:showLegendKey val="0"/>
          <c:showVal val="0"/>
          <c:showCatName val="0"/>
          <c:showSerName val="0"/>
          <c:showPercent val="0"/>
          <c:showBubbleSize val="0"/>
        </c:dLbls>
        <c:gapWidth val="219"/>
        <c:overlap val="-27"/>
        <c:axId val="484782544"/>
        <c:axId val="484788704"/>
      </c:barChart>
      <c:lineChart>
        <c:grouping val="standard"/>
        <c:varyColors val="0"/>
        <c:ser>
          <c:idx val="1"/>
          <c:order val="1"/>
          <c:tx>
            <c:strRef>
              <c:f>Hoja1!$G$57</c:f>
              <c:strCache>
                <c:ptCount val="1"/>
                <c:pt idx="0">
                  <c:v>PAIS</c:v>
                </c:pt>
              </c:strCache>
            </c:strRef>
          </c:tx>
          <c:spPr>
            <a:ln w="28575" cap="rnd">
              <a:solidFill>
                <a:schemeClr val="accent2"/>
              </a:solidFill>
              <a:round/>
            </a:ln>
            <a:effectLst/>
          </c:spPr>
          <c:marker>
            <c:symbol val="none"/>
          </c:marker>
          <c:dLbls>
            <c:dLbl>
              <c:idx val="6"/>
              <c:layout>
                <c:manualLayout>
                  <c:x val="-2.1673228346458222E-3"/>
                  <c:y val="-0.20185444248403053"/>
                </c:manualLayout>
              </c:layout>
              <c:spPr>
                <a:noFill/>
                <a:ln>
                  <a:noFill/>
                </a:ln>
                <a:effectLst/>
              </c:spPr>
              <c:txPr>
                <a:bodyPr rot="0" spcFirstLastPara="1" vertOverflow="ellipsis" vert="horz" wrap="square" lIns="38100" tIns="19050" rIns="38100" bIns="19050" anchor="ctr" anchorCtr="1">
                  <a:spAutoFit/>
                </a:bodyPr>
                <a:lstStyle/>
                <a:p>
                  <a:pPr>
                    <a:defRPr sz="2800" b="1" i="0" u="none" strike="noStrike" kern="1200" baseline="0">
                      <a:solidFill>
                        <a:srgbClr val="002060"/>
                      </a:solidFill>
                      <a:latin typeface="Ge inspira"/>
                      <a:ea typeface="+mn-ea"/>
                      <a:cs typeface="+mn-cs"/>
                    </a:defRPr>
                  </a:pPr>
                  <a:endParaRPr lang="es-CR"/>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9D8-4938-A939-C1A435AF879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Hoja1!$E$58:$E$64</c:f>
              <c:strCache>
                <c:ptCount val="7"/>
                <c:pt idx="0">
                  <c:v>LIMON</c:v>
                </c:pt>
                <c:pt idx="1">
                  <c:v>PUNTARENAS</c:v>
                </c:pt>
                <c:pt idx="2">
                  <c:v>ALAJUELA</c:v>
                </c:pt>
                <c:pt idx="3">
                  <c:v>GUANACASTE</c:v>
                </c:pt>
                <c:pt idx="4">
                  <c:v>CARTAGO</c:v>
                </c:pt>
                <c:pt idx="5">
                  <c:v>HEREDIA</c:v>
                </c:pt>
                <c:pt idx="6">
                  <c:v>SAN JOSE</c:v>
                </c:pt>
              </c:strCache>
            </c:strRef>
          </c:cat>
          <c:val>
            <c:numRef>
              <c:f>Hoja1!$G$58:$G$64</c:f>
              <c:numCache>
                <c:formatCode>0%</c:formatCode>
                <c:ptCount val="7"/>
                <c:pt idx="0">
                  <c:v>0.66</c:v>
                </c:pt>
                <c:pt idx="1">
                  <c:v>0.66</c:v>
                </c:pt>
                <c:pt idx="2">
                  <c:v>0.66</c:v>
                </c:pt>
                <c:pt idx="3">
                  <c:v>0.66</c:v>
                </c:pt>
                <c:pt idx="4">
                  <c:v>0.66</c:v>
                </c:pt>
                <c:pt idx="5">
                  <c:v>0.66</c:v>
                </c:pt>
                <c:pt idx="6">
                  <c:v>0.66</c:v>
                </c:pt>
              </c:numCache>
            </c:numRef>
          </c:val>
          <c:smooth val="0"/>
          <c:extLst>
            <c:ext xmlns:c16="http://schemas.microsoft.com/office/drawing/2014/chart" uri="{C3380CC4-5D6E-409C-BE32-E72D297353CC}">
              <c16:uniqueId val="{00000005-D9D8-4938-A939-C1A435AF8799}"/>
            </c:ext>
          </c:extLst>
        </c:ser>
        <c:dLbls>
          <c:showLegendKey val="0"/>
          <c:showVal val="0"/>
          <c:showCatName val="0"/>
          <c:showSerName val="0"/>
          <c:showPercent val="0"/>
          <c:showBubbleSize val="0"/>
        </c:dLbls>
        <c:marker val="1"/>
        <c:smooth val="0"/>
        <c:axId val="484782544"/>
        <c:axId val="484788704"/>
      </c:lineChart>
      <c:catAx>
        <c:axId val="484782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rgbClr val="002060"/>
                </a:solidFill>
                <a:latin typeface="Ge inspira"/>
                <a:ea typeface="+mn-ea"/>
                <a:cs typeface="+mn-cs"/>
              </a:defRPr>
            </a:pPr>
            <a:endParaRPr lang="es-CR"/>
          </a:p>
        </c:txPr>
        <c:crossAx val="484788704"/>
        <c:crosses val="autoZero"/>
        <c:auto val="1"/>
        <c:lblAlgn val="ctr"/>
        <c:lblOffset val="100"/>
        <c:noMultiLvlLbl val="0"/>
      </c:catAx>
      <c:valAx>
        <c:axId val="484788704"/>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2060"/>
                </a:solidFill>
                <a:latin typeface="+mn-lt"/>
                <a:ea typeface="+mn-ea"/>
                <a:cs typeface="+mn-cs"/>
              </a:defRPr>
            </a:pPr>
            <a:endParaRPr lang="es-CR"/>
          </a:p>
        </c:txPr>
        <c:crossAx val="484782544"/>
        <c:crosses val="autoZero"/>
        <c:crossBetween val="between"/>
        <c:majorUnit val="5.000000000000001E-2"/>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Hoja1!$C$5</c:f>
              <c:strCache>
                <c:ptCount val="1"/>
                <c:pt idx="0">
                  <c:v>Total</c:v>
                </c:pt>
              </c:strCache>
            </c:strRef>
          </c:tx>
          <c:spPr>
            <a:ln w="38100" cap="rnd">
              <a:solidFill>
                <a:schemeClr val="accent2"/>
              </a:solidFill>
              <a:round/>
            </a:ln>
            <a:effectLst/>
          </c:spPr>
          <c:marker>
            <c:symbol val="none"/>
          </c:marker>
          <c:dLbls>
            <c:dLbl>
              <c:idx val="21"/>
              <c:layout>
                <c:manualLayout>
                  <c:x val="-4.1666666666666666E-3"/>
                  <c:y val="-5.4368950049597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CDA-4407-AA86-5001CF83BDFD}"/>
                </c:ext>
              </c:extLst>
            </c:dLbl>
            <c:dLbl>
              <c:idx val="36"/>
              <c:layout>
                <c:manualLayout>
                  <c:x val="-2.3958333333333335E-2"/>
                  <c:y val="-3.624596669973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CDA-4407-AA86-5001CF83BDF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Hoja1!$A$6:$A$42</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Hoja1!$C$6:$C$42</c:f>
              <c:numCache>
                <c:formatCode>#,##0.00</c:formatCode>
                <c:ptCount val="37"/>
                <c:pt idx="0">
                  <c:v>3.0386213400000002</c:v>
                </c:pt>
                <c:pt idx="1">
                  <c:v>2.8549848999999998</c:v>
                </c:pt>
                <c:pt idx="2">
                  <c:v>2.9734755900000001</c:v>
                </c:pt>
                <c:pt idx="3">
                  <c:v>3.4299140100000001</c:v>
                </c:pt>
                <c:pt idx="4">
                  <c:v>3.9986331599999998</c:v>
                </c:pt>
                <c:pt idx="5">
                  <c:v>4.3609915099999998</c:v>
                </c:pt>
                <c:pt idx="6">
                  <c:v>4.3710844599999996</c:v>
                </c:pt>
                <c:pt idx="7">
                  <c:v>4.0890820400000001</c:v>
                </c:pt>
                <c:pt idx="8">
                  <c:v>3.7040020400000002</c:v>
                </c:pt>
                <c:pt idx="9">
                  <c:v>3.5261427099999998</c:v>
                </c:pt>
                <c:pt idx="10">
                  <c:v>3.7662516199999998</c:v>
                </c:pt>
                <c:pt idx="11">
                  <c:v>4.3502326199999999</c:v>
                </c:pt>
                <c:pt idx="12">
                  <c:v>5.0362804399999996</c:v>
                </c:pt>
                <c:pt idx="13">
                  <c:v>5.5755706900000002</c:v>
                </c:pt>
                <c:pt idx="14">
                  <c:v>5.69427211</c:v>
                </c:pt>
                <c:pt idx="15">
                  <c:v>5.32137891</c:v>
                </c:pt>
                <c:pt idx="16">
                  <c:v>4.7167435600000003</c:v>
                </c:pt>
                <c:pt idx="17">
                  <c:v>4.2300052600000004</c:v>
                </c:pt>
                <c:pt idx="18">
                  <c:v>4.07027202</c:v>
                </c:pt>
                <c:pt idx="19">
                  <c:v>4.2780855899999999</c:v>
                </c:pt>
                <c:pt idx="20">
                  <c:v>4.6863131600000001</c:v>
                </c:pt>
                <c:pt idx="21">
                  <c:v>4.9731277199999999</c:v>
                </c:pt>
                <c:pt idx="22">
                  <c:v>4.8850824499999996</c:v>
                </c:pt>
                <c:pt idx="23">
                  <c:v>4.4292333099999999</c:v>
                </c:pt>
                <c:pt idx="24">
                  <c:v>3.8005039300000001</c:v>
                </c:pt>
                <c:pt idx="25">
                  <c:v>3.2789985700000002</c:v>
                </c:pt>
                <c:pt idx="26">
                  <c:v>3.1610378799999999</c:v>
                </c:pt>
                <c:pt idx="27">
                  <c:v>3.5110312700000001</c:v>
                </c:pt>
                <c:pt idx="28">
                  <c:v>4.0606530000000003</c:v>
                </c:pt>
                <c:pt idx="29">
                  <c:v>4.5069372799999998</c:v>
                </c:pt>
                <c:pt idx="30">
                  <c:v>4.6516191300000003</c:v>
                </c:pt>
                <c:pt idx="31">
                  <c:v>4.4419126699999998</c:v>
                </c:pt>
                <c:pt idx="32">
                  <c:v>4.0242108500000002</c:v>
                </c:pt>
                <c:pt idx="33">
                  <c:v>3.6796261499999998</c:v>
                </c:pt>
                <c:pt idx="34">
                  <c:v>3.5645936599999999</c:v>
                </c:pt>
                <c:pt idx="35">
                  <c:v>3.67675003</c:v>
                </c:pt>
                <c:pt idx="36">
                  <c:v>3.8735265600000002</c:v>
                </c:pt>
              </c:numCache>
            </c:numRef>
          </c:val>
          <c:smooth val="0"/>
          <c:extLst>
            <c:ext xmlns:c16="http://schemas.microsoft.com/office/drawing/2014/chart" uri="{C3380CC4-5D6E-409C-BE32-E72D297353CC}">
              <c16:uniqueId val="{00000002-FCDA-4407-AA86-5001CF83BDFD}"/>
            </c:ext>
          </c:extLst>
        </c:ser>
        <c:ser>
          <c:idx val="0"/>
          <c:order val="0"/>
          <c:tx>
            <c:strRef>
              <c:f>Hoja1!$B$5</c:f>
              <c:strCache>
                <c:ptCount val="1"/>
                <c:pt idx="0">
                  <c:v>Tasa de aceleración</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Hoja1!$A$6:$A$42</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Hoja1!$B$6:$B$42</c:f>
            </c:numRef>
          </c:val>
          <c:smooth val="0"/>
          <c:extLst>
            <c:ext xmlns:c16="http://schemas.microsoft.com/office/drawing/2014/chart" uri="{C3380CC4-5D6E-409C-BE32-E72D297353CC}">
              <c16:uniqueId val="{00000003-FCDA-4407-AA86-5001CF83BDFD}"/>
            </c:ext>
          </c:extLst>
        </c:ser>
        <c:ser>
          <c:idx val="2"/>
          <c:order val="2"/>
          <c:tx>
            <c:strRef>
              <c:f>Hoja1!$D$5</c:f>
              <c:strCache>
                <c:ptCount val="1"/>
                <c:pt idx="0">
                  <c:v>Sin Zona Franca</c:v>
                </c:pt>
              </c:strCache>
            </c:strRef>
          </c:tx>
          <c:spPr>
            <a:ln w="38100" cap="rnd">
              <a:solidFill>
                <a:srgbClr val="0070C0"/>
              </a:solidFill>
              <a:round/>
            </a:ln>
            <a:effectLst/>
          </c:spPr>
          <c:marker>
            <c:symbol val="none"/>
          </c:marker>
          <c:dLbls>
            <c:dLbl>
              <c:idx val="21"/>
              <c:layout>
                <c:manualLayout>
                  <c:x val="-3.125E-2"/>
                  <c:y val="0.101941781342995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CDA-4407-AA86-5001CF83BDFD}"/>
                </c:ext>
              </c:extLst>
            </c:dLbl>
            <c:dLbl>
              <c:idx val="36"/>
              <c:layout>
                <c:manualLayout>
                  <c:x val="-1.5625000000000153E-2"/>
                  <c:y val="6.79611875619967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CDA-4407-AA86-5001CF83BDFD}"/>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rgbClr val="002060"/>
                    </a:solidFill>
                    <a:latin typeface="Ge inspira"/>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Hoja1!$A$6:$A$42</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Hoja1!$D$6:$D$42</c:f>
              <c:numCache>
                <c:formatCode>#,##0.00</c:formatCode>
                <c:ptCount val="37"/>
                <c:pt idx="0">
                  <c:v>1.91874787</c:v>
                </c:pt>
                <c:pt idx="1">
                  <c:v>1.78773395</c:v>
                </c:pt>
                <c:pt idx="2">
                  <c:v>2.10533612</c:v>
                </c:pt>
                <c:pt idx="3">
                  <c:v>2.79985142</c:v>
                </c:pt>
                <c:pt idx="4">
                  <c:v>3.56329765</c:v>
                </c:pt>
                <c:pt idx="5">
                  <c:v>4.0312476300000002</c:v>
                </c:pt>
                <c:pt idx="6">
                  <c:v>4.0825556499999998</c:v>
                </c:pt>
                <c:pt idx="7">
                  <c:v>3.87464415</c:v>
                </c:pt>
                <c:pt idx="8">
                  <c:v>3.6761893799999998</c:v>
                </c:pt>
                <c:pt idx="9">
                  <c:v>3.7651402100000002</c:v>
                </c:pt>
                <c:pt idx="10">
                  <c:v>4.2590340700000002</c:v>
                </c:pt>
                <c:pt idx="11">
                  <c:v>4.9914418100000004</c:v>
                </c:pt>
                <c:pt idx="12">
                  <c:v>5.6540547200000004</c:v>
                </c:pt>
                <c:pt idx="13">
                  <c:v>6.0154197700000003</c:v>
                </c:pt>
                <c:pt idx="14">
                  <c:v>5.8764874699999998</c:v>
                </c:pt>
                <c:pt idx="15">
                  <c:v>5.2675360199999997</c:v>
                </c:pt>
                <c:pt idx="16">
                  <c:v>4.5027749200000002</c:v>
                </c:pt>
                <c:pt idx="17">
                  <c:v>3.9041139899999999</c:v>
                </c:pt>
                <c:pt idx="18">
                  <c:v>3.6204428800000001</c:v>
                </c:pt>
                <c:pt idx="19">
                  <c:v>3.62242964</c:v>
                </c:pt>
                <c:pt idx="20">
                  <c:v>3.7102156700000002</c:v>
                </c:pt>
                <c:pt idx="21">
                  <c:v>3.6819848400000001</c:v>
                </c:pt>
                <c:pt idx="22">
                  <c:v>3.4091856599999999</c:v>
                </c:pt>
                <c:pt idx="23">
                  <c:v>2.9317227199999998</c:v>
                </c:pt>
                <c:pt idx="24">
                  <c:v>2.3791282599999999</c:v>
                </c:pt>
                <c:pt idx="25">
                  <c:v>1.97194677</c:v>
                </c:pt>
                <c:pt idx="26">
                  <c:v>1.93446721</c:v>
                </c:pt>
                <c:pt idx="27">
                  <c:v>2.3160047600000002</c:v>
                </c:pt>
                <c:pt idx="28">
                  <c:v>2.8289808299999999</c:v>
                </c:pt>
                <c:pt idx="29">
                  <c:v>3.25005356</c:v>
                </c:pt>
                <c:pt idx="30">
                  <c:v>3.47534812</c:v>
                </c:pt>
                <c:pt idx="31">
                  <c:v>3.4672517799999998</c:v>
                </c:pt>
                <c:pt idx="32">
                  <c:v>3.3611195899999999</c:v>
                </c:pt>
                <c:pt idx="33">
                  <c:v>3.2916791299999999</c:v>
                </c:pt>
                <c:pt idx="34">
                  <c:v>3.34291509</c:v>
                </c:pt>
                <c:pt idx="35">
                  <c:v>3.4975743399999999</c:v>
                </c:pt>
                <c:pt idx="36">
                  <c:v>3.6631480999999999</c:v>
                </c:pt>
              </c:numCache>
            </c:numRef>
          </c:val>
          <c:smooth val="0"/>
          <c:extLst>
            <c:ext xmlns:c16="http://schemas.microsoft.com/office/drawing/2014/chart" uri="{C3380CC4-5D6E-409C-BE32-E72D297353CC}">
              <c16:uniqueId val="{00000006-FCDA-4407-AA86-5001CF83BDFD}"/>
            </c:ext>
          </c:extLst>
        </c:ser>
        <c:dLbls>
          <c:showLegendKey val="0"/>
          <c:showVal val="0"/>
          <c:showCatName val="0"/>
          <c:showSerName val="0"/>
          <c:showPercent val="0"/>
          <c:showBubbleSize val="0"/>
        </c:dLbls>
        <c:smooth val="0"/>
        <c:axId val="159728016"/>
        <c:axId val="159728576"/>
      </c:lineChart>
      <c:catAx>
        <c:axId val="1597280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2060"/>
                </a:solidFill>
                <a:latin typeface="+mn-lt"/>
                <a:ea typeface="+mn-ea"/>
                <a:cs typeface="+mn-cs"/>
              </a:defRPr>
            </a:pPr>
            <a:endParaRPr lang="es-CR"/>
          </a:p>
        </c:txPr>
        <c:crossAx val="159728576"/>
        <c:crosses val="autoZero"/>
        <c:auto val="1"/>
        <c:lblAlgn val="ctr"/>
        <c:lblOffset val="100"/>
        <c:noMultiLvlLbl val="0"/>
      </c:catAx>
      <c:valAx>
        <c:axId val="159728576"/>
        <c:scaling>
          <c:orientation val="minMax"/>
          <c:min val="1"/>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7280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rgbClr val="00206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Hoja1!$G$1</c:f>
              <c:strCache>
                <c:ptCount val="1"/>
                <c:pt idx="0">
                  <c:v>VARIACION</c:v>
                </c:pt>
              </c:strCache>
            </c:strRef>
          </c:tx>
          <c:spPr>
            <a:solidFill>
              <a:schemeClr val="accent1"/>
            </a:solidFill>
            <a:ln>
              <a:noFill/>
            </a:ln>
            <a:effectLst/>
          </c:spPr>
          <c:invertIfNegative val="0"/>
          <c:dLbls>
            <c:dLbl>
              <c:idx val="15"/>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ABB-402B-8700-B6B394860507}"/>
                </c:ext>
              </c:extLst>
            </c:dLbl>
            <c:dLbl>
              <c:idx val="18"/>
              <c:layout>
                <c:manualLayout>
                  <c:x val="-0.10084925690021232"/>
                  <c:y val="-5.963029218843185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ABB-402B-8700-B6B394860507}"/>
                </c:ext>
              </c:extLst>
            </c:dLbl>
            <c:dLbl>
              <c:idx val="19"/>
              <c:layout>
                <c:manualLayout>
                  <c:x val="-0.18312101910828024"/>
                  <c:y val="-8.94454382826475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ABB-402B-8700-B6B394860507}"/>
                </c:ext>
              </c:extLst>
            </c:dLbl>
            <c:dLbl>
              <c:idx val="20"/>
              <c:layout>
                <c:manualLayout>
                  <c:x val="-0.18842887473460723"/>
                  <c:y val="-5.96302921884317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ABB-402B-8700-B6B394860507}"/>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Hoja1!$F$2:$F$22</c:f>
              <c:strCache>
                <c:ptCount val="21"/>
                <c:pt idx="0">
                  <c:v>COMERCIO VEHICULOS</c:v>
                </c:pt>
                <c:pt idx="1">
                  <c:v>INDUSTRIA R. ESPECIAL</c:v>
                </c:pt>
                <c:pt idx="2">
                  <c:v>SERVICIOS PROF. APOYO</c:v>
                </c:pt>
                <c:pt idx="3">
                  <c:v>FINANZAS Y SEGUROS</c:v>
                </c:pt>
                <c:pt idx="4">
                  <c:v>INFOCOMUNICACION</c:v>
                </c:pt>
                <c:pt idx="5">
                  <c:v>AGRICULTURA EXPORTACION</c:v>
                </c:pt>
                <c:pt idx="6">
                  <c:v>TRANSPORTE Y ALMACENAMIENTO</c:v>
                </c:pt>
                <c:pt idx="7">
                  <c:v>COMERCIO ALIMENTOS, BEBIDAS, TABACO</c:v>
                </c:pt>
                <c:pt idx="8">
                  <c:v>IMAE TOTAL</c:v>
                </c:pt>
                <c:pt idx="9">
                  <c:v>ADMINISTRACION PUBLICA</c:v>
                </c:pt>
                <c:pt idx="10">
                  <c:v>COMERCIO ELECTRICOS PARA HOGAR</c:v>
                </c:pt>
                <c:pt idx="11">
                  <c:v>ALOJAMIENTO Y SERVICIOS COMIDA</c:v>
                </c:pt>
                <c:pt idx="12">
                  <c:v>RESTO COMERCIO</c:v>
                </c:pt>
                <c:pt idx="13">
                  <c:v>INDUSTRIA DEFINITIVA </c:v>
                </c:pt>
                <c:pt idx="14">
                  <c:v>INMOBILIARIO</c:v>
                </c:pt>
                <c:pt idx="15">
                  <c:v>ELECTRICIDAD, AGUA, SANEAMIENTO</c:v>
                </c:pt>
                <c:pt idx="16">
                  <c:v>PECUARIOS</c:v>
                </c:pt>
                <c:pt idx="17">
                  <c:v>COMERCIO MATERIALES CONSTRUCCION</c:v>
                </c:pt>
                <c:pt idx="18">
                  <c:v>CONSTRUCCION PRIVADA</c:v>
                </c:pt>
                <c:pt idx="19">
                  <c:v>CONSTRUCCION PUBLICA</c:v>
                </c:pt>
                <c:pt idx="20">
                  <c:v>AGRICULTURA LOCAL</c:v>
                </c:pt>
              </c:strCache>
            </c:strRef>
          </c:cat>
          <c:val>
            <c:numRef>
              <c:f>Hoja1!$G$2:$G$22</c:f>
              <c:numCache>
                <c:formatCode>0.0%</c:formatCode>
                <c:ptCount val="21"/>
                <c:pt idx="0">
                  <c:v>0.27400000000000002</c:v>
                </c:pt>
                <c:pt idx="1">
                  <c:v>0.23899999999999999</c:v>
                </c:pt>
                <c:pt idx="2">
                  <c:v>0.22500000000000001</c:v>
                </c:pt>
                <c:pt idx="3">
                  <c:v>0.19700000000000001</c:v>
                </c:pt>
                <c:pt idx="4">
                  <c:v>0.153</c:v>
                </c:pt>
                <c:pt idx="5">
                  <c:v>0.152</c:v>
                </c:pt>
                <c:pt idx="6">
                  <c:v>0.11799999999999999</c:v>
                </c:pt>
                <c:pt idx="7">
                  <c:v>0.11600000000000001</c:v>
                </c:pt>
                <c:pt idx="8">
                  <c:v>8.5000000000000006E-2</c:v>
                </c:pt>
                <c:pt idx="9">
                  <c:v>6.0999999999999999E-2</c:v>
                </c:pt>
                <c:pt idx="10">
                  <c:v>4.7E-2</c:v>
                </c:pt>
                <c:pt idx="11">
                  <c:v>4.2999999999999997E-2</c:v>
                </c:pt>
                <c:pt idx="12">
                  <c:v>3.3000000000000002E-2</c:v>
                </c:pt>
                <c:pt idx="13">
                  <c:v>2.8000000000000001E-2</c:v>
                </c:pt>
                <c:pt idx="14">
                  <c:v>2.4E-2</c:v>
                </c:pt>
                <c:pt idx="15">
                  <c:v>2.4E-2</c:v>
                </c:pt>
                <c:pt idx="16">
                  <c:v>1.6E-2</c:v>
                </c:pt>
                <c:pt idx="17">
                  <c:v>8.9999999999999993E-3</c:v>
                </c:pt>
                <c:pt idx="18">
                  <c:v>-1.4E-2</c:v>
                </c:pt>
                <c:pt idx="19">
                  <c:v>-4.8000000000000001E-2</c:v>
                </c:pt>
                <c:pt idx="20">
                  <c:v>-4.9000000000000002E-2</c:v>
                </c:pt>
              </c:numCache>
            </c:numRef>
          </c:val>
          <c:extLst>
            <c:ext xmlns:c16="http://schemas.microsoft.com/office/drawing/2014/chart" uri="{C3380CC4-5D6E-409C-BE32-E72D297353CC}">
              <c16:uniqueId val="{00000004-0ABB-402B-8700-B6B394860507}"/>
            </c:ext>
          </c:extLst>
        </c:ser>
        <c:dLbls>
          <c:showLegendKey val="0"/>
          <c:showVal val="0"/>
          <c:showCatName val="0"/>
          <c:showSerName val="0"/>
          <c:showPercent val="0"/>
          <c:showBubbleSize val="0"/>
        </c:dLbls>
        <c:gapWidth val="182"/>
        <c:axId val="159730816"/>
        <c:axId val="159731376"/>
      </c:barChart>
      <c:catAx>
        <c:axId val="159730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rgbClr val="0070C0"/>
                </a:solidFill>
                <a:latin typeface="Ge INSPIRA"/>
                <a:ea typeface="+mn-ea"/>
                <a:cs typeface="+mn-cs"/>
              </a:defRPr>
            </a:pPr>
            <a:endParaRPr lang="es-CR"/>
          </a:p>
        </c:txPr>
        <c:crossAx val="159731376"/>
        <c:crosses val="autoZero"/>
        <c:auto val="1"/>
        <c:lblAlgn val="ctr"/>
        <c:lblOffset val="100"/>
        <c:noMultiLvlLbl val="0"/>
      </c:catAx>
      <c:valAx>
        <c:axId val="159731376"/>
        <c:scaling>
          <c:orientation val="minMax"/>
        </c:scaling>
        <c:delete val="1"/>
        <c:axPos val="b"/>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crossAx val="159730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Hoja1!$A$6</c:f>
              <c:strCache>
                <c:ptCount val="1"/>
                <c:pt idx="0">
                  <c:v>Industria manufacturera</c:v>
                </c:pt>
              </c:strCache>
            </c:strRef>
          </c:tx>
          <c:spPr>
            <a:ln w="38100" cap="rnd">
              <a:solidFill>
                <a:schemeClr val="accent1"/>
              </a:solidFill>
              <a:round/>
            </a:ln>
            <a:effectLst/>
          </c:spPr>
          <c:marker>
            <c:symbol val="none"/>
          </c:marker>
          <c:dLbls>
            <c:dLbl>
              <c:idx val="36"/>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8B-4E3C-8B61-7468D2C189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Hoja1!$B$5:$AL$5</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Hoja1!$B$6:$AL$6</c:f>
              <c:numCache>
                <c:formatCode>#,##0.00</c:formatCode>
                <c:ptCount val="37"/>
                <c:pt idx="0">
                  <c:v>1.26798429</c:v>
                </c:pt>
                <c:pt idx="1">
                  <c:v>1.2441149600000001</c:v>
                </c:pt>
                <c:pt idx="2">
                  <c:v>1.23523451</c:v>
                </c:pt>
                <c:pt idx="3">
                  <c:v>1.1984561300000001</c:v>
                </c:pt>
                <c:pt idx="4">
                  <c:v>1.1687046299999999</c:v>
                </c:pt>
                <c:pt idx="5">
                  <c:v>1.1734468199999999</c:v>
                </c:pt>
                <c:pt idx="6">
                  <c:v>1.17556243</c:v>
                </c:pt>
                <c:pt idx="7">
                  <c:v>1.19307165</c:v>
                </c:pt>
                <c:pt idx="8">
                  <c:v>1.1515375299999999</c:v>
                </c:pt>
                <c:pt idx="9">
                  <c:v>1.1009046499999999</c:v>
                </c:pt>
                <c:pt idx="10">
                  <c:v>1.1661797899999999</c:v>
                </c:pt>
                <c:pt idx="11">
                  <c:v>1.28497025</c:v>
                </c:pt>
                <c:pt idx="12">
                  <c:v>1.4386852400000001</c:v>
                </c:pt>
                <c:pt idx="13">
                  <c:v>1.6532454599999999</c:v>
                </c:pt>
                <c:pt idx="14">
                  <c:v>1.90415052</c:v>
                </c:pt>
                <c:pt idx="15">
                  <c:v>2.1493934600000002</c:v>
                </c:pt>
                <c:pt idx="16">
                  <c:v>2.40338838</c:v>
                </c:pt>
                <c:pt idx="17">
                  <c:v>2.69076015</c:v>
                </c:pt>
                <c:pt idx="18">
                  <c:v>2.98196409</c:v>
                </c:pt>
                <c:pt idx="19">
                  <c:v>3.2945664400000001</c:v>
                </c:pt>
                <c:pt idx="20">
                  <c:v>3.6431679199999998</c:v>
                </c:pt>
                <c:pt idx="21">
                  <c:v>3.9411253400000001</c:v>
                </c:pt>
                <c:pt idx="22">
                  <c:v>4.0918112799999999</c:v>
                </c:pt>
                <c:pt idx="23">
                  <c:v>4.1314114999999996</c:v>
                </c:pt>
                <c:pt idx="24">
                  <c:v>4.1503268799999997</c:v>
                </c:pt>
                <c:pt idx="25">
                  <c:v>4.1142112300000004</c:v>
                </c:pt>
                <c:pt idx="26">
                  <c:v>3.9934293200000002</c:v>
                </c:pt>
                <c:pt idx="27">
                  <c:v>3.9126736000000002</c:v>
                </c:pt>
                <c:pt idx="28">
                  <c:v>3.84968376</c:v>
                </c:pt>
                <c:pt idx="29">
                  <c:v>3.7071692600000001</c:v>
                </c:pt>
                <c:pt idx="30">
                  <c:v>3.55918834</c:v>
                </c:pt>
                <c:pt idx="31">
                  <c:v>3.3890057900000001</c:v>
                </c:pt>
                <c:pt idx="32">
                  <c:v>3.20026513</c:v>
                </c:pt>
                <c:pt idx="33">
                  <c:v>3.05060821</c:v>
                </c:pt>
                <c:pt idx="34">
                  <c:v>2.9799108699999999</c:v>
                </c:pt>
                <c:pt idx="35">
                  <c:v>2.9582064799999999</c:v>
                </c:pt>
                <c:pt idx="36">
                  <c:v>2.88109321</c:v>
                </c:pt>
              </c:numCache>
            </c:numRef>
          </c:val>
          <c:smooth val="0"/>
          <c:extLst>
            <c:ext xmlns:c16="http://schemas.microsoft.com/office/drawing/2014/chart" uri="{C3380CC4-5D6E-409C-BE32-E72D297353CC}">
              <c16:uniqueId val="{00000001-6B8B-4E3C-8B61-7468D2C189D1}"/>
            </c:ext>
          </c:extLst>
        </c:ser>
        <c:ser>
          <c:idx val="1"/>
          <c:order val="1"/>
          <c:tx>
            <c:strRef>
              <c:f>Hoja1!$A$7</c:f>
              <c:strCache>
                <c:ptCount val="1"/>
                <c:pt idx="0">
                  <c:v>     Régimen Definitivo</c:v>
                </c:pt>
              </c:strCache>
            </c:strRef>
          </c:tx>
          <c:spPr>
            <a:ln w="38100" cap="rnd">
              <a:solidFill>
                <a:schemeClr val="accent2"/>
              </a:solidFill>
              <a:round/>
            </a:ln>
            <a:effectLst/>
          </c:spPr>
          <c:marker>
            <c:symbol val="none"/>
          </c:marker>
          <c:dLbls>
            <c:dLbl>
              <c:idx val="36"/>
              <c:layout>
                <c:manualLayout>
                  <c:x val="-1.942645722011152E-2"/>
                  <c:y val="0.1902422904587021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B8B-4E3C-8B61-7468D2C189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Hoja1!$B$5:$AL$5</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Hoja1!$B$7:$AL$7</c:f>
              <c:numCache>
                <c:formatCode>#,##0.00</c:formatCode>
                <c:ptCount val="37"/>
                <c:pt idx="0">
                  <c:v>1.3481646599999999</c:v>
                </c:pt>
                <c:pt idx="1">
                  <c:v>1.45856527</c:v>
                </c:pt>
                <c:pt idx="2">
                  <c:v>1.5624951199999999</c:v>
                </c:pt>
                <c:pt idx="3">
                  <c:v>1.6473160099999999</c:v>
                </c:pt>
                <c:pt idx="4">
                  <c:v>1.73163494</c:v>
                </c:pt>
                <c:pt idx="5">
                  <c:v>1.82083441</c:v>
                </c:pt>
                <c:pt idx="6">
                  <c:v>1.8474368400000001</c:v>
                </c:pt>
                <c:pt idx="7">
                  <c:v>1.8173698199999999</c:v>
                </c:pt>
                <c:pt idx="8">
                  <c:v>1.7382160600000001</c:v>
                </c:pt>
                <c:pt idx="9">
                  <c:v>1.6569035700000001</c:v>
                </c:pt>
                <c:pt idx="10">
                  <c:v>1.6435302300000001</c:v>
                </c:pt>
                <c:pt idx="11">
                  <c:v>1.6594626800000001</c:v>
                </c:pt>
                <c:pt idx="12">
                  <c:v>1.6857319200000001</c:v>
                </c:pt>
                <c:pt idx="13">
                  <c:v>1.7299129</c:v>
                </c:pt>
                <c:pt idx="14">
                  <c:v>1.7760832600000001</c:v>
                </c:pt>
                <c:pt idx="15">
                  <c:v>1.8137581</c:v>
                </c:pt>
                <c:pt idx="16">
                  <c:v>1.83018572</c:v>
                </c:pt>
                <c:pt idx="17">
                  <c:v>1.8313754</c:v>
                </c:pt>
                <c:pt idx="18">
                  <c:v>1.82708286</c:v>
                </c:pt>
                <c:pt idx="19">
                  <c:v>1.85847034</c:v>
                </c:pt>
                <c:pt idx="20">
                  <c:v>1.9540935500000001</c:v>
                </c:pt>
                <c:pt idx="21">
                  <c:v>2.0293526100000001</c:v>
                </c:pt>
                <c:pt idx="22">
                  <c:v>1.9548997299999999</c:v>
                </c:pt>
                <c:pt idx="23">
                  <c:v>1.74588678</c:v>
                </c:pt>
                <c:pt idx="24">
                  <c:v>1.56139965</c:v>
                </c:pt>
                <c:pt idx="25">
                  <c:v>1.42589275</c:v>
                </c:pt>
                <c:pt idx="26">
                  <c:v>1.2797652500000001</c:v>
                </c:pt>
                <c:pt idx="27">
                  <c:v>1.17112368</c:v>
                </c:pt>
                <c:pt idx="28">
                  <c:v>1.08663797</c:v>
                </c:pt>
                <c:pt idx="29">
                  <c:v>0.96528141000000001</c:v>
                </c:pt>
                <c:pt idx="30">
                  <c:v>0.84761463999999997</c:v>
                </c:pt>
                <c:pt idx="31">
                  <c:v>0.74534199000000001</c:v>
                </c:pt>
                <c:pt idx="32">
                  <c:v>0.64997886999999999</c:v>
                </c:pt>
                <c:pt idx="33">
                  <c:v>0.59701579000000005</c:v>
                </c:pt>
                <c:pt idx="34">
                  <c:v>0.64136404999999996</c:v>
                </c:pt>
                <c:pt idx="35">
                  <c:v>0.77032617999999997</c:v>
                </c:pt>
                <c:pt idx="36">
                  <c:v>0.87623139000000005</c:v>
                </c:pt>
              </c:numCache>
            </c:numRef>
          </c:val>
          <c:smooth val="0"/>
          <c:extLst>
            <c:ext xmlns:c16="http://schemas.microsoft.com/office/drawing/2014/chart" uri="{C3380CC4-5D6E-409C-BE32-E72D297353CC}">
              <c16:uniqueId val="{00000003-6B8B-4E3C-8B61-7468D2C189D1}"/>
            </c:ext>
          </c:extLst>
        </c:ser>
        <c:ser>
          <c:idx val="2"/>
          <c:order val="2"/>
          <c:tx>
            <c:strRef>
              <c:f>Hoja1!$A$8</c:f>
              <c:strCache>
                <c:ptCount val="1"/>
                <c:pt idx="0">
                  <c:v>     Regímenes Especiales</c:v>
                </c:pt>
              </c:strCache>
            </c:strRef>
          </c:tx>
          <c:spPr>
            <a:ln w="38100" cap="rnd">
              <a:solidFill>
                <a:schemeClr val="tx1"/>
              </a:solidFill>
              <a:round/>
            </a:ln>
            <a:effectLst/>
          </c:spPr>
          <c:marker>
            <c:symbol val="none"/>
          </c:marker>
          <c:dLbls>
            <c:dLbl>
              <c:idx val="36"/>
              <c:layout>
                <c:manualLayout>
                  <c:x val="-1.7267961973432323E-2"/>
                  <c:y val="-5.04256673504993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B8B-4E3C-8B61-7468D2C189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Hoja1!$B$5:$AL$5</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Hoja1!$B$8:$AL$8</c:f>
              <c:numCache>
                <c:formatCode>#,##0.00</c:formatCode>
                <c:ptCount val="37"/>
                <c:pt idx="0">
                  <c:v>2.29233989</c:v>
                </c:pt>
                <c:pt idx="1">
                  <c:v>2.0572892999999999</c:v>
                </c:pt>
                <c:pt idx="2">
                  <c:v>1.6199497199999999</c:v>
                </c:pt>
                <c:pt idx="3">
                  <c:v>0.84561951000000002</c:v>
                </c:pt>
                <c:pt idx="4">
                  <c:v>9.4377920000000004E-2</c:v>
                </c:pt>
                <c:pt idx="5">
                  <c:v>-0.18209663000000001</c:v>
                </c:pt>
                <c:pt idx="6">
                  <c:v>-0.12052314</c:v>
                </c:pt>
                <c:pt idx="7">
                  <c:v>0.28026509999999999</c:v>
                </c:pt>
                <c:pt idx="8">
                  <c:v>0.66086663000000001</c:v>
                </c:pt>
                <c:pt idx="9">
                  <c:v>0.51484653000000002</c:v>
                </c:pt>
                <c:pt idx="10">
                  <c:v>0.17549071999999999</c:v>
                </c:pt>
                <c:pt idx="11">
                  <c:v>7.7612650000000005E-2</c:v>
                </c:pt>
                <c:pt idx="12">
                  <c:v>0.16344533999999999</c:v>
                </c:pt>
                <c:pt idx="13">
                  <c:v>0.47510426</c:v>
                </c:pt>
                <c:pt idx="14">
                  <c:v>1.2264048700000001</c:v>
                </c:pt>
                <c:pt idx="15">
                  <c:v>2.19104455</c:v>
                </c:pt>
                <c:pt idx="16">
                  <c:v>3.2342100399999998</c:v>
                </c:pt>
                <c:pt idx="17">
                  <c:v>4.6415837099999999</c:v>
                </c:pt>
                <c:pt idx="18">
                  <c:v>6.3399845900000003</c:v>
                </c:pt>
                <c:pt idx="19">
                  <c:v>7.7976248400000001</c:v>
                </c:pt>
                <c:pt idx="20">
                  <c:v>8.9083342999999999</c:v>
                </c:pt>
                <c:pt idx="21">
                  <c:v>9.9639032400000005</c:v>
                </c:pt>
                <c:pt idx="22">
                  <c:v>10.95395645</c:v>
                </c:pt>
                <c:pt idx="23">
                  <c:v>12.039422200000001</c:v>
                </c:pt>
                <c:pt idx="24">
                  <c:v>13.13802972</c:v>
                </c:pt>
                <c:pt idx="25">
                  <c:v>13.532762399999999</c:v>
                </c:pt>
                <c:pt idx="26">
                  <c:v>13.26415785</c:v>
                </c:pt>
                <c:pt idx="27">
                  <c:v>13.304283330000001</c:v>
                </c:pt>
                <c:pt idx="28">
                  <c:v>13.76720154</c:v>
                </c:pt>
                <c:pt idx="29">
                  <c:v>13.859054049999999</c:v>
                </c:pt>
                <c:pt idx="30">
                  <c:v>13.506048720000001</c:v>
                </c:pt>
                <c:pt idx="31">
                  <c:v>13.131195590000001</c:v>
                </c:pt>
                <c:pt idx="32">
                  <c:v>12.70560519</c:v>
                </c:pt>
                <c:pt idx="33">
                  <c:v>11.94940113</c:v>
                </c:pt>
                <c:pt idx="34">
                  <c:v>11.243577330000001</c:v>
                </c:pt>
                <c:pt idx="35">
                  <c:v>10.499455019999999</c:v>
                </c:pt>
                <c:pt idx="36">
                  <c:v>9.4218381999999998</c:v>
                </c:pt>
              </c:numCache>
            </c:numRef>
          </c:val>
          <c:smooth val="0"/>
          <c:extLst>
            <c:ext xmlns:c16="http://schemas.microsoft.com/office/drawing/2014/chart" uri="{C3380CC4-5D6E-409C-BE32-E72D297353CC}">
              <c16:uniqueId val="{00000005-6B8B-4E3C-8B61-7468D2C189D1}"/>
            </c:ext>
          </c:extLst>
        </c:ser>
        <c:dLbls>
          <c:showLegendKey val="0"/>
          <c:showVal val="0"/>
          <c:showCatName val="0"/>
          <c:showSerName val="0"/>
          <c:showPercent val="0"/>
          <c:showBubbleSize val="0"/>
        </c:dLbls>
        <c:marker val="1"/>
        <c:smooth val="0"/>
        <c:axId val="159735296"/>
        <c:axId val="160279344"/>
      </c:lineChart>
      <c:lineChart>
        <c:grouping val="standard"/>
        <c:varyColors val="0"/>
        <c:ser>
          <c:idx val="3"/>
          <c:order val="3"/>
          <c:tx>
            <c:strRef>
              <c:f>Hoja1!$A$9</c:f>
              <c:strCache>
                <c:ptCount val="1"/>
                <c:pt idx="0">
                  <c:v>          Instrumentos y suministros médicos y dentales</c:v>
                </c:pt>
              </c:strCache>
            </c:strRef>
          </c:tx>
          <c:spPr>
            <a:ln w="38100" cap="rnd">
              <a:solidFill>
                <a:schemeClr val="accent4"/>
              </a:solidFill>
              <a:round/>
            </a:ln>
            <a:effectLst/>
          </c:spPr>
          <c:marker>
            <c:symbol val="none"/>
          </c:marker>
          <c:dLbls>
            <c:dLbl>
              <c:idx val="36"/>
              <c:layout>
                <c:manualLayout>
                  <c:x val="-7.5547333633766409E-2"/>
                  <c:y val="-0.126064168376248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B8B-4E3C-8B61-7468D2C189D1}"/>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2060"/>
                    </a:solidFill>
                    <a:latin typeface="+mn-lt"/>
                    <a:ea typeface="+mn-ea"/>
                    <a:cs typeface="+mn-cs"/>
                  </a:defRPr>
                </a:pPr>
                <a:endParaRPr lang="es-CR"/>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Hoja1!$B$5:$AL$5</c:f>
              <c:strCache>
                <c:ptCount val="37"/>
                <c:pt idx="0">
                  <c:v>Mayo/2014</c:v>
                </c:pt>
                <c:pt idx="1">
                  <c:v>Junio/2014</c:v>
                </c:pt>
                <c:pt idx="2">
                  <c:v>Julio/2014</c:v>
                </c:pt>
                <c:pt idx="3">
                  <c:v>Agosto/2014</c:v>
                </c:pt>
                <c:pt idx="4">
                  <c:v>Septiembre/2014</c:v>
                </c:pt>
                <c:pt idx="5">
                  <c:v>Octubre/2014</c:v>
                </c:pt>
                <c:pt idx="6">
                  <c:v>Noviembre/2014</c:v>
                </c:pt>
                <c:pt idx="7">
                  <c:v>Diciembre/2014</c:v>
                </c:pt>
                <c:pt idx="8">
                  <c:v>Enero/2015</c:v>
                </c:pt>
                <c:pt idx="9">
                  <c:v>Febrero/2015</c:v>
                </c:pt>
                <c:pt idx="10">
                  <c:v>Marzo/2015</c:v>
                </c:pt>
                <c:pt idx="11">
                  <c:v>Abril/2015</c:v>
                </c:pt>
                <c:pt idx="12">
                  <c:v>Mayo/2015</c:v>
                </c:pt>
                <c:pt idx="13">
                  <c:v>Junio/2015</c:v>
                </c:pt>
                <c:pt idx="14">
                  <c:v>Julio/2015</c:v>
                </c:pt>
                <c:pt idx="15">
                  <c:v>Agosto/2015</c:v>
                </c:pt>
                <c:pt idx="16">
                  <c:v>Septiembre/2015</c:v>
                </c:pt>
                <c:pt idx="17">
                  <c:v>Octubre/2015</c:v>
                </c:pt>
                <c:pt idx="18">
                  <c:v>Noviembre/2015</c:v>
                </c:pt>
                <c:pt idx="19">
                  <c:v>Diciembre/2015</c:v>
                </c:pt>
                <c:pt idx="20">
                  <c:v>Enero/2016</c:v>
                </c:pt>
                <c:pt idx="21">
                  <c:v>Febrero/2016</c:v>
                </c:pt>
                <c:pt idx="22">
                  <c:v>Marzo/2016</c:v>
                </c:pt>
                <c:pt idx="23">
                  <c:v>Abril/2016</c:v>
                </c:pt>
                <c:pt idx="24">
                  <c:v>Mayo/2016</c:v>
                </c:pt>
                <c:pt idx="25">
                  <c:v>Junio/2016</c:v>
                </c:pt>
                <c:pt idx="26">
                  <c:v>Julio/2016</c:v>
                </c:pt>
                <c:pt idx="27">
                  <c:v>Agosto/2016</c:v>
                </c:pt>
                <c:pt idx="28">
                  <c:v>Septiembre/2016</c:v>
                </c:pt>
                <c:pt idx="29">
                  <c:v>Octubre/2016</c:v>
                </c:pt>
                <c:pt idx="30">
                  <c:v>Noviembre/2016</c:v>
                </c:pt>
                <c:pt idx="31">
                  <c:v>Diciembre/2016</c:v>
                </c:pt>
                <c:pt idx="32">
                  <c:v>Enero/2017</c:v>
                </c:pt>
                <c:pt idx="33">
                  <c:v>Febrero/2017</c:v>
                </c:pt>
                <c:pt idx="34">
                  <c:v>Marzo/2017</c:v>
                </c:pt>
                <c:pt idx="35">
                  <c:v>Abril/2017</c:v>
                </c:pt>
                <c:pt idx="36">
                  <c:v>Mayo/2017</c:v>
                </c:pt>
              </c:strCache>
            </c:strRef>
          </c:cat>
          <c:val>
            <c:numRef>
              <c:f>Hoja1!$B$9:$AL$9</c:f>
              <c:numCache>
                <c:formatCode>#,##0.00</c:formatCode>
                <c:ptCount val="37"/>
                <c:pt idx="0">
                  <c:v>13.008980899999999</c:v>
                </c:pt>
                <c:pt idx="1">
                  <c:v>14.28007371</c:v>
                </c:pt>
                <c:pt idx="2">
                  <c:v>15.37004655</c:v>
                </c:pt>
                <c:pt idx="3">
                  <c:v>15.5476554</c:v>
                </c:pt>
                <c:pt idx="4">
                  <c:v>15.20813115</c:v>
                </c:pt>
                <c:pt idx="5">
                  <c:v>16.087859699999999</c:v>
                </c:pt>
                <c:pt idx="6">
                  <c:v>18.445220620000001</c:v>
                </c:pt>
                <c:pt idx="7">
                  <c:v>21.984252810000001</c:v>
                </c:pt>
                <c:pt idx="8">
                  <c:v>25.40979913</c:v>
                </c:pt>
                <c:pt idx="9">
                  <c:v>26.00667636</c:v>
                </c:pt>
                <c:pt idx="10">
                  <c:v>24.315457469999998</c:v>
                </c:pt>
                <c:pt idx="11">
                  <c:v>22.709064569999999</c:v>
                </c:pt>
                <c:pt idx="12">
                  <c:v>20.81015833</c:v>
                </c:pt>
                <c:pt idx="13">
                  <c:v>18.203160130000001</c:v>
                </c:pt>
                <c:pt idx="14">
                  <c:v>16.14591428</c:v>
                </c:pt>
                <c:pt idx="15">
                  <c:v>14.7007657</c:v>
                </c:pt>
                <c:pt idx="16">
                  <c:v>14.164677080000001</c:v>
                </c:pt>
                <c:pt idx="17">
                  <c:v>14.5086762</c:v>
                </c:pt>
                <c:pt idx="18">
                  <c:v>14.448686159999999</c:v>
                </c:pt>
                <c:pt idx="19">
                  <c:v>13.79896623</c:v>
                </c:pt>
                <c:pt idx="20">
                  <c:v>13.17551892</c:v>
                </c:pt>
                <c:pt idx="21">
                  <c:v>13.588292859999999</c:v>
                </c:pt>
                <c:pt idx="22">
                  <c:v>15.234838659999999</c:v>
                </c:pt>
                <c:pt idx="23">
                  <c:v>16.987748209999999</c:v>
                </c:pt>
                <c:pt idx="24">
                  <c:v>18.151561910000002</c:v>
                </c:pt>
                <c:pt idx="25">
                  <c:v>18.321862500000002</c:v>
                </c:pt>
                <c:pt idx="26">
                  <c:v>16.994045459999999</c:v>
                </c:pt>
                <c:pt idx="27">
                  <c:v>15.525207</c:v>
                </c:pt>
                <c:pt idx="28">
                  <c:v>14.939600309999999</c:v>
                </c:pt>
                <c:pt idx="29">
                  <c:v>14.308362369999999</c:v>
                </c:pt>
                <c:pt idx="30">
                  <c:v>13.239044140000001</c:v>
                </c:pt>
                <c:pt idx="31">
                  <c:v>12.08567244</c:v>
                </c:pt>
                <c:pt idx="32">
                  <c:v>10.97766105</c:v>
                </c:pt>
                <c:pt idx="33">
                  <c:v>9.4941282299999994</c:v>
                </c:pt>
                <c:pt idx="34">
                  <c:v>7.9363825600000002</c:v>
                </c:pt>
                <c:pt idx="35">
                  <c:v>6.76686969</c:v>
                </c:pt>
                <c:pt idx="36">
                  <c:v>6.0259597200000004</c:v>
                </c:pt>
              </c:numCache>
            </c:numRef>
          </c:val>
          <c:smooth val="0"/>
          <c:extLst>
            <c:ext xmlns:c16="http://schemas.microsoft.com/office/drawing/2014/chart" uri="{C3380CC4-5D6E-409C-BE32-E72D297353CC}">
              <c16:uniqueId val="{00000007-6B8B-4E3C-8B61-7468D2C189D1}"/>
            </c:ext>
          </c:extLst>
        </c:ser>
        <c:dLbls>
          <c:showLegendKey val="0"/>
          <c:showVal val="0"/>
          <c:showCatName val="0"/>
          <c:showSerName val="0"/>
          <c:showPercent val="0"/>
          <c:showBubbleSize val="0"/>
        </c:dLbls>
        <c:marker val="1"/>
        <c:smooth val="0"/>
        <c:axId val="160280464"/>
        <c:axId val="160279904"/>
      </c:lineChart>
      <c:catAx>
        <c:axId val="159735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es-CR"/>
          </a:p>
        </c:txPr>
        <c:crossAx val="160279344"/>
        <c:crosses val="autoZero"/>
        <c:auto val="1"/>
        <c:lblAlgn val="ctr"/>
        <c:lblOffset val="100"/>
        <c:noMultiLvlLbl val="0"/>
      </c:catAx>
      <c:valAx>
        <c:axId val="16027934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59735296"/>
        <c:crosses val="autoZero"/>
        <c:crossBetween val="between"/>
      </c:valAx>
      <c:valAx>
        <c:axId val="160279904"/>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R"/>
          </a:p>
        </c:txPr>
        <c:crossAx val="160280464"/>
        <c:crosses val="max"/>
        <c:crossBetween val="between"/>
      </c:valAx>
      <c:catAx>
        <c:axId val="160280464"/>
        <c:scaling>
          <c:orientation val="minMax"/>
        </c:scaling>
        <c:delete val="1"/>
        <c:axPos val="b"/>
        <c:numFmt formatCode="General" sourceLinked="1"/>
        <c:majorTickMark val="out"/>
        <c:minorTickMark val="none"/>
        <c:tickLblPos val="nextTo"/>
        <c:crossAx val="1602799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547030438613789E-2"/>
          <c:y val="3.4548356634209104E-2"/>
          <c:w val="0.86147299422871138"/>
          <c:h val="0.89595645286724412"/>
        </c:manualLayout>
      </c:layout>
      <c:lineChart>
        <c:grouping val="standard"/>
        <c:varyColors val="0"/>
        <c:ser>
          <c:idx val="0"/>
          <c:order val="0"/>
          <c:tx>
            <c:strRef>
              <c:f>'2.2'!$B$1</c:f>
              <c:strCache>
                <c:ptCount val="1"/>
                <c:pt idx="0">
                  <c:v>GINI</c:v>
                </c:pt>
              </c:strCache>
            </c:strRef>
          </c:tx>
          <c:spPr>
            <a:ln w="28575" cap="rnd">
              <a:solidFill>
                <a:schemeClr val="accent1"/>
              </a:solidFill>
              <a:round/>
            </a:ln>
            <a:effectLst/>
          </c:spPr>
          <c:marker>
            <c:symbol val="none"/>
          </c:marker>
          <c:dPt>
            <c:idx val="23"/>
            <c:bubble3D val="0"/>
            <c:spPr>
              <a:ln w="28575" cap="rnd">
                <a:noFill/>
                <a:round/>
              </a:ln>
              <a:effectLst/>
            </c:spPr>
            <c:extLst>
              <c:ext xmlns:c16="http://schemas.microsoft.com/office/drawing/2014/chart" uri="{C3380CC4-5D6E-409C-BE32-E72D297353CC}">
                <c16:uniqueId val="{00000001-7F9D-4562-82B5-AAB156BC9415}"/>
              </c:ext>
            </c:extLst>
          </c:dPt>
          <c:dPt>
            <c:idx val="29"/>
            <c:bubble3D val="0"/>
            <c:spPr>
              <a:ln w="28575" cap="rnd">
                <a:solidFill>
                  <a:schemeClr val="accent1"/>
                </a:solidFill>
                <a:prstDash val="sysDot"/>
                <a:round/>
              </a:ln>
              <a:effectLst/>
            </c:spPr>
            <c:extLst>
              <c:ext xmlns:c16="http://schemas.microsoft.com/office/drawing/2014/chart" uri="{C3380CC4-5D6E-409C-BE32-E72D297353CC}">
                <c16:uniqueId val="{00000003-7F9D-4562-82B5-AAB156BC9415}"/>
              </c:ext>
            </c:extLst>
          </c:dPt>
          <c:dLbls>
            <c:dLbl>
              <c:idx val="28"/>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F9D-4562-82B5-AAB156BC9415}"/>
                </c:ext>
              </c:extLst>
            </c:dLbl>
            <c:dLbl>
              <c:idx val="29"/>
              <c:layout>
                <c:manualLayout>
                  <c:x val="-2.2337132214975377E-2"/>
                  <c:y val="-2.79558991653257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F9D-4562-82B5-AAB156BC9415}"/>
                </c:ext>
              </c:extLst>
            </c:dLbl>
            <c:spPr>
              <a:noFill/>
              <a:ln>
                <a:noFill/>
              </a:ln>
              <a:effectLst/>
            </c:spPr>
            <c:txPr>
              <a:bodyPr wrap="square" lIns="38100" tIns="19050" rIns="38100" bIns="19050" anchor="ctr">
                <a:spAutoFit/>
              </a:bodyPr>
              <a:lstStyle/>
              <a:p>
                <a:pPr>
                  <a:defRPr sz="2000" b="1">
                    <a:solidFill>
                      <a:srgbClr val="002060"/>
                    </a:solidFill>
                    <a:latin typeface="Ge INSPIRA"/>
                  </a:defRPr>
                </a:pPr>
                <a:endParaRPr lang="es-CR"/>
              </a:p>
            </c:txPr>
            <c:dLblPos val="b"/>
            <c:showLegendKey val="0"/>
            <c:showVal val="0"/>
            <c:showCatName val="0"/>
            <c:showSerName val="0"/>
            <c:showPercent val="0"/>
            <c:showBubbleSize val="0"/>
            <c:extLst>
              <c:ext xmlns:c15="http://schemas.microsoft.com/office/drawing/2012/chart" uri="{CE6537A1-D6FC-4f65-9D91-7224C49458BB}">
                <c15:showLeaderLines val="1"/>
              </c:ext>
            </c:extLst>
          </c:dLbls>
          <c:cat>
            <c:numRef>
              <c:f>'2.2'!$A$2:$A$31</c:f>
              <c:numCache>
                <c:formatCode>General</c:formatCode>
                <c:ptCount val="30"/>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pt idx="28">
                  <c:v>2015</c:v>
                </c:pt>
                <c:pt idx="29">
                  <c:v>2016</c:v>
                </c:pt>
              </c:numCache>
            </c:numRef>
          </c:cat>
          <c:val>
            <c:numRef>
              <c:f>'2.2'!$B$2:$B$31</c:f>
              <c:numCache>
                <c:formatCode>#,##0.000</c:formatCode>
                <c:ptCount val="30"/>
                <c:pt idx="0">
                  <c:v>0.48916999999999999</c:v>
                </c:pt>
                <c:pt idx="1">
                  <c:v>0.47727000000000003</c:v>
                </c:pt>
                <c:pt idx="2">
                  <c:v>0.46867999999999999</c:v>
                </c:pt>
                <c:pt idx="3">
                  <c:v>0.46404000000000001</c:v>
                </c:pt>
                <c:pt idx="4">
                  <c:v>0.47621999999999998</c:v>
                </c:pt>
                <c:pt idx="5">
                  <c:v>0.46672999999999998</c:v>
                </c:pt>
                <c:pt idx="6">
                  <c:v>0.47000999999999998</c:v>
                </c:pt>
                <c:pt idx="7">
                  <c:v>0.47988999999999998</c:v>
                </c:pt>
                <c:pt idx="8">
                  <c:v>0.46716999999999997</c:v>
                </c:pt>
                <c:pt idx="9">
                  <c:v>0.47614000000000001</c:v>
                </c:pt>
                <c:pt idx="10">
                  <c:v>0.46790999999999999</c:v>
                </c:pt>
                <c:pt idx="11">
                  <c:v>0.46892</c:v>
                </c:pt>
                <c:pt idx="12">
                  <c:v>0.48499999999999999</c:v>
                </c:pt>
                <c:pt idx="13">
                  <c:v>0.48748999999999998</c:v>
                </c:pt>
                <c:pt idx="14">
                  <c:v>0.51914000000000005</c:v>
                </c:pt>
                <c:pt idx="15">
                  <c:v>0.51627999999999996</c:v>
                </c:pt>
                <c:pt idx="16">
                  <c:v>0.50690000000000002</c:v>
                </c:pt>
                <c:pt idx="17">
                  <c:v>0.49645</c:v>
                </c:pt>
                <c:pt idx="18">
                  <c:v>0.48504999999999998</c:v>
                </c:pt>
                <c:pt idx="19">
                  <c:v>0.50014999999999998</c:v>
                </c:pt>
                <c:pt idx="20">
                  <c:v>0.50205999999999995</c:v>
                </c:pt>
                <c:pt idx="21">
                  <c:v>0.49804999999999999</c:v>
                </c:pt>
                <c:pt idx="22">
                  <c:v>0.51600000000000001</c:v>
                </c:pt>
                <c:pt idx="23" formatCode="0.000">
                  <c:v>0.50751999999999997</c:v>
                </c:pt>
                <c:pt idx="24" formatCode="0.000">
                  <c:v>0.51495000000000002</c:v>
                </c:pt>
                <c:pt idx="25">
                  <c:v>0.51600000000000001</c:v>
                </c:pt>
                <c:pt idx="26">
                  <c:v>0.52200000000000002</c:v>
                </c:pt>
                <c:pt idx="27">
                  <c:v>0.51600000000000001</c:v>
                </c:pt>
                <c:pt idx="28">
                  <c:v>0.51592000000000005</c:v>
                </c:pt>
                <c:pt idx="29">
                  <c:v>0.52100000000000002</c:v>
                </c:pt>
              </c:numCache>
            </c:numRef>
          </c:val>
          <c:smooth val="0"/>
          <c:extLst>
            <c:ext xmlns:c16="http://schemas.microsoft.com/office/drawing/2014/chart" uri="{C3380CC4-5D6E-409C-BE32-E72D297353CC}">
              <c16:uniqueId val="{00000002-7F9D-4562-82B5-AAB156BC9415}"/>
            </c:ext>
          </c:extLst>
        </c:ser>
        <c:dLbls>
          <c:showLegendKey val="0"/>
          <c:showVal val="0"/>
          <c:showCatName val="0"/>
          <c:showSerName val="0"/>
          <c:showPercent val="0"/>
          <c:showBubbleSize val="0"/>
        </c:dLbls>
        <c:smooth val="0"/>
        <c:axId val="620410352"/>
        <c:axId val="620409232"/>
      </c:lineChart>
      <c:catAx>
        <c:axId val="62041035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0"/>
          <a:lstStyle/>
          <a:p>
            <a:pPr>
              <a:defRPr sz="1050" b="1">
                <a:solidFill>
                  <a:srgbClr val="002060"/>
                </a:solidFill>
                <a:latin typeface="Ge INSPIRA"/>
              </a:defRPr>
            </a:pPr>
            <a:endParaRPr lang="es-CR"/>
          </a:p>
        </c:txPr>
        <c:crossAx val="620409232"/>
        <c:crosses val="autoZero"/>
        <c:auto val="1"/>
        <c:lblAlgn val="ctr"/>
        <c:lblOffset val="100"/>
        <c:tickLblSkip val="2"/>
        <c:noMultiLvlLbl val="0"/>
      </c:catAx>
      <c:valAx>
        <c:axId val="620409232"/>
        <c:scaling>
          <c:orientation val="minMax"/>
          <c:max val="0.53"/>
          <c:min val="0.45"/>
        </c:scaling>
        <c:delete val="0"/>
        <c:axPos val="l"/>
        <c:numFmt formatCode="#,##0.000" sourceLinked="1"/>
        <c:majorTickMark val="out"/>
        <c:minorTickMark val="none"/>
        <c:tickLblPos val="nextTo"/>
        <c:spPr>
          <a:noFill/>
          <a:ln>
            <a:solidFill>
              <a:schemeClr val="bg1">
                <a:lumMod val="75000"/>
              </a:schemeClr>
            </a:solidFill>
          </a:ln>
          <a:effectLst/>
        </c:spPr>
        <c:txPr>
          <a:bodyPr rot="-60000000" vert="horz"/>
          <a:lstStyle/>
          <a:p>
            <a:pPr>
              <a:defRPr b="1">
                <a:latin typeface="Ge INSPIRA"/>
              </a:defRPr>
            </a:pPr>
            <a:endParaRPr lang="es-CR"/>
          </a:p>
        </c:txPr>
        <c:crossAx val="620410352"/>
        <c:crosses val="autoZero"/>
        <c:crossBetween val="between"/>
        <c:majorUnit val="0.02"/>
      </c:valAx>
      <c:spPr>
        <a:noFill/>
        <a:ln>
          <a:noFill/>
        </a:ln>
        <a:effectLst/>
      </c:spPr>
    </c:plotArea>
    <c:plotVisOnly val="1"/>
    <c:dispBlanksAs val="gap"/>
    <c:showDLblsOverMax val="0"/>
  </c:chart>
  <c:spPr>
    <a:noFill/>
    <a:ln w="9525" cap="flat" cmpd="sng" algn="ctr">
      <a:noFill/>
      <a:round/>
    </a:ln>
    <a:effectLst/>
  </c:spPr>
  <c:txPr>
    <a:bodyPr/>
    <a:lstStyle/>
    <a:p>
      <a:pPr>
        <a:defRPr sz="1100">
          <a:latin typeface="Helvetica"/>
          <a:cs typeface="Helvetica"/>
        </a:defRPr>
      </a:pPr>
      <a:endParaRPr lang="es-C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12999925925925901"/>
          <c:y val="4.8274867916628002E-2"/>
          <c:w val="0.84252888888888899"/>
          <c:h val="0.83590763888888897"/>
        </c:manualLayout>
      </c:layout>
      <c:lineChart>
        <c:grouping val="standard"/>
        <c:varyColors val="0"/>
        <c:ser>
          <c:idx val="0"/>
          <c:order val="0"/>
          <c:tx>
            <c:strRef>
              <c:f>'2.9'!$A$2</c:f>
              <c:strCache>
                <c:ptCount val="1"/>
                <c:pt idx="0">
                  <c:v>Clase alta</c:v>
                </c:pt>
              </c:strCache>
            </c:strRef>
          </c:tx>
          <c:spPr>
            <a:ln w="28575">
              <a:solidFill>
                <a:srgbClr val="800000"/>
              </a:solidFill>
            </a:ln>
          </c:spPr>
          <c:marker>
            <c:symbol val="none"/>
          </c:marker>
          <c:dPt>
            <c:idx val="14"/>
            <c:bubble3D val="0"/>
            <c:spPr>
              <a:ln w="28575">
                <a:noFill/>
              </a:ln>
            </c:spPr>
            <c:extLst>
              <c:ext xmlns:c16="http://schemas.microsoft.com/office/drawing/2014/chart" uri="{C3380CC4-5D6E-409C-BE32-E72D297353CC}">
                <c16:uniqueId val="{00000001-201B-4236-B697-01A2169588D5}"/>
              </c:ext>
            </c:extLst>
          </c:dPt>
          <c:dPt>
            <c:idx val="23"/>
            <c:bubble3D val="0"/>
            <c:spPr>
              <a:ln w="28575">
                <a:solidFill>
                  <a:srgbClr val="FFFFFF"/>
                </a:solidFill>
              </a:ln>
            </c:spPr>
            <c:extLst>
              <c:ext xmlns:c16="http://schemas.microsoft.com/office/drawing/2014/chart" uri="{C3380CC4-5D6E-409C-BE32-E72D297353CC}">
                <c16:uniqueId val="{00000003-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'2.9'!$B$2:$AC$2</c:f>
              <c:numCache>
                <c:formatCode>#,##0</c:formatCode>
                <c:ptCount val="28"/>
                <c:pt idx="0">
                  <c:v>841485.9601109589</c:v>
                </c:pt>
                <c:pt idx="1">
                  <c:v>751361.34431261115</c:v>
                </c:pt>
                <c:pt idx="2">
                  <c:v>813402.34395778948</c:v>
                </c:pt>
                <c:pt idx="3">
                  <c:v>850569.24784673401</c:v>
                </c:pt>
                <c:pt idx="4">
                  <c:v>725814.62877832376</c:v>
                </c:pt>
                <c:pt idx="5">
                  <c:v>900982.55461908027</c:v>
                </c:pt>
                <c:pt idx="6">
                  <c:v>852942.28176077828</c:v>
                </c:pt>
                <c:pt idx="7">
                  <c:v>1005241.7926442</c:v>
                </c:pt>
                <c:pt idx="8">
                  <c:v>974236.78463864618</c:v>
                </c:pt>
                <c:pt idx="9">
                  <c:v>952051.06922883878</c:v>
                </c:pt>
                <c:pt idx="10">
                  <c:v>959971.65003275219</c:v>
                </c:pt>
                <c:pt idx="11">
                  <c:v>908169.90291997686</c:v>
                </c:pt>
                <c:pt idx="12">
                  <c:v>965167.36101842835</c:v>
                </c:pt>
                <c:pt idx="13">
                  <c:v>985509.52422276628</c:v>
                </c:pt>
                <c:pt idx="14">
                  <c:v>1312930.1738181701</c:v>
                </c:pt>
                <c:pt idx="15">
                  <c:v>1317938.66510544</c:v>
                </c:pt>
                <c:pt idx="16">
                  <c:v>1185394.1778484399</c:v>
                </c:pt>
                <c:pt idx="17">
                  <c:v>1203772.2641344499</c:v>
                </c:pt>
                <c:pt idx="18">
                  <c:v>1120311.3672706301</c:v>
                </c:pt>
                <c:pt idx="19">
                  <c:v>1167435.3793406801</c:v>
                </c:pt>
                <c:pt idx="20">
                  <c:v>1426593.09594031</c:v>
                </c:pt>
                <c:pt idx="21">
                  <c:v>1400138.37353477</c:v>
                </c:pt>
                <c:pt idx="22">
                  <c:v>1411954.4196788101</c:v>
                </c:pt>
                <c:pt idx="23">
                  <c:v>1267218.7222569301</c:v>
                </c:pt>
                <c:pt idx="24">
                  <c:v>1797121.3013784999</c:v>
                </c:pt>
                <c:pt idx="25">
                  <c:v>1620735.7702224599</c:v>
                </c:pt>
                <c:pt idx="26">
                  <c:v>1774891.26515511</c:v>
                </c:pt>
                <c:pt idx="27">
                  <c:v>1854353.3572335099</c:v>
                </c:pt>
              </c:numCache>
            </c:numRef>
          </c:val>
          <c:smooth val="0"/>
          <c:extLst>
            <c:ext xmlns:c16="http://schemas.microsoft.com/office/drawing/2014/chart" uri="{C3380CC4-5D6E-409C-BE32-E72D297353CC}">
              <c16:uniqueId val="{00000004-201B-4236-B697-01A2169588D5}"/>
            </c:ext>
          </c:extLst>
        </c:ser>
        <c:ser>
          <c:idx val="1"/>
          <c:order val="1"/>
          <c:tx>
            <c:strRef>
              <c:f>'2.9'!$A$3</c:f>
              <c:strCache>
                <c:ptCount val="1"/>
                <c:pt idx="0">
                  <c:v>Medianos empresarios y profesionales</c:v>
                </c:pt>
              </c:strCache>
            </c:strRef>
          </c:tx>
          <c:spPr>
            <a:ln w="28575">
              <a:solidFill>
                <a:schemeClr val="accent5"/>
              </a:solidFill>
            </a:ln>
          </c:spPr>
          <c:marker>
            <c:symbol val="none"/>
          </c:marker>
          <c:dPt>
            <c:idx val="14"/>
            <c:bubble3D val="0"/>
            <c:spPr>
              <a:ln w="28575">
                <a:noFill/>
              </a:ln>
            </c:spPr>
            <c:extLst>
              <c:ext xmlns:c16="http://schemas.microsoft.com/office/drawing/2014/chart" uri="{C3380CC4-5D6E-409C-BE32-E72D297353CC}">
                <c16:uniqueId val="{00000006-201B-4236-B697-01A2169588D5}"/>
              </c:ext>
            </c:extLst>
          </c:dPt>
          <c:dPt>
            <c:idx val="23"/>
            <c:bubble3D val="0"/>
            <c:spPr>
              <a:ln w="28575">
                <a:solidFill>
                  <a:srgbClr val="FFFFFF"/>
                </a:solidFill>
              </a:ln>
            </c:spPr>
            <c:extLst>
              <c:ext xmlns:c16="http://schemas.microsoft.com/office/drawing/2014/chart" uri="{C3380CC4-5D6E-409C-BE32-E72D297353CC}">
                <c16:uniqueId val="{00000008-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'2.9'!$B$3:$AC$3</c:f>
              <c:numCache>
                <c:formatCode>#,##0</c:formatCode>
                <c:ptCount val="28"/>
                <c:pt idx="0">
                  <c:v>590280.62814833317</c:v>
                </c:pt>
                <c:pt idx="1">
                  <c:v>557610.19896938186</c:v>
                </c:pt>
                <c:pt idx="2">
                  <c:v>563564.53816507908</c:v>
                </c:pt>
                <c:pt idx="3">
                  <c:v>607333.32055459206</c:v>
                </c:pt>
                <c:pt idx="4">
                  <c:v>571637.9743386216</c:v>
                </c:pt>
                <c:pt idx="5">
                  <c:v>580451.58817060187</c:v>
                </c:pt>
                <c:pt idx="6">
                  <c:v>662140.80983004742</c:v>
                </c:pt>
                <c:pt idx="7">
                  <c:v>677694.82423653046</c:v>
                </c:pt>
                <c:pt idx="8">
                  <c:v>650990.88700564741</c:v>
                </c:pt>
                <c:pt idx="9">
                  <c:v>644603.57202921866</c:v>
                </c:pt>
                <c:pt idx="10">
                  <c:v>631876.44936872926</c:v>
                </c:pt>
                <c:pt idx="11">
                  <c:v>680451.01649903646</c:v>
                </c:pt>
                <c:pt idx="12">
                  <c:v>684575.27828336728</c:v>
                </c:pt>
                <c:pt idx="13">
                  <c:v>685037.86521168065</c:v>
                </c:pt>
                <c:pt idx="14">
                  <c:v>847789.15826146642</c:v>
                </c:pt>
                <c:pt idx="15">
                  <c:v>808343.24409348518</c:v>
                </c:pt>
                <c:pt idx="16">
                  <c:v>790256.95747634501</c:v>
                </c:pt>
                <c:pt idx="17">
                  <c:v>741437.64808136225</c:v>
                </c:pt>
                <c:pt idx="18">
                  <c:v>691920.455561248</c:v>
                </c:pt>
                <c:pt idx="19">
                  <c:v>741830.54364272906</c:v>
                </c:pt>
                <c:pt idx="20">
                  <c:v>799468.49290558218</c:v>
                </c:pt>
                <c:pt idx="21">
                  <c:v>805623.49588765774</c:v>
                </c:pt>
                <c:pt idx="22">
                  <c:v>877949.98682897817</c:v>
                </c:pt>
                <c:pt idx="23">
                  <c:v>927051.10619590164</c:v>
                </c:pt>
                <c:pt idx="24">
                  <c:v>970369.33534691646</c:v>
                </c:pt>
                <c:pt idx="25">
                  <c:v>992153.50297627226</c:v>
                </c:pt>
                <c:pt idx="26">
                  <c:v>1069613.27864003</c:v>
                </c:pt>
                <c:pt idx="27">
                  <c:v>1024406.60767263</c:v>
                </c:pt>
              </c:numCache>
            </c:numRef>
          </c:val>
          <c:smooth val="0"/>
          <c:extLst>
            <c:ext xmlns:c16="http://schemas.microsoft.com/office/drawing/2014/chart" uri="{C3380CC4-5D6E-409C-BE32-E72D297353CC}">
              <c16:uniqueId val="{00000009-201B-4236-B697-01A2169588D5}"/>
            </c:ext>
          </c:extLst>
        </c:ser>
        <c:ser>
          <c:idx val="2"/>
          <c:order val="2"/>
          <c:tx>
            <c:strRef>
              <c:f>'2.9'!$A$4</c:f>
              <c:strCache>
                <c:ptCount val="1"/>
                <c:pt idx="0">
                  <c:v>Clases intermedias</c:v>
                </c:pt>
              </c:strCache>
            </c:strRef>
          </c:tx>
          <c:spPr>
            <a:ln w="28575">
              <a:solidFill>
                <a:schemeClr val="accent1">
                  <a:lumMod val="60000"/>
                  <a:lumOff val="40000"/>
                </a:schemeClr>
              </a:solidFill>
            </a:ln>
          </c:spPr>
          <c:marker>
            <c:symbol val="none"/>
          </c:marker>
          <c:dPt>
            <c:idx val="14"/>
            <c:bubble3D val="0"/>
            <c:spPr>
              <a:ln w="28575">
                <a:noFill/>
              </a:ln>
            </c:spPr>
            <c:extLst>
              <c:ext xmlns:c16="http://schemas.microsoft.com/office/drawing/2014/chart" uri="{C3380CC4-5D6E-409C-BE32-E72D297353CC}">
                <c16:uniqueId val="{0000000B-201B-4236-B697-01A2169588D5}"/>
              </c:ext>
            </c:extLst>
          </c:dPt>
          <c:dPt>
            <c:idx val="23"/>
            <c:bubble3D val="0"/>
            <c:spPr>
              <a:ln w="28575">
                <a:solidFill>
                  <a:srgbClr val="FFFFFF"/>
                </a:solidFill>
              </a:ln>
            </c:spPr>
            <c:extLst>
              <c:ext xmlns:c16="http://schemas.microsoft.com/office/drawing/2014/chart" uri="{C3380CC4-5D6E-409C-BE32-E72D297353CC}">
                <c16:uniqueId val="{0000000D-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'2.9'!$B$4:$AC$4</c:f>
              <c:numCache>
                <c:formatCode>#,##0</c:formatCode>
                <c:ptCount val="28"/>
                <c:pt idx="0">
                  <c:v>376800.17427994922</c:v>
                </c:pt>
                <c:pt idx="1">
                  <c:v>387605.89565028087</c:v>
                </c:pt>
                <c:pt idx="2">
                  <c:v>383498.79389249958</c:v>
                </c:pt>
                <c:pt idx="3">
                  <c:v>373341.25352292071</c:v>
                </c:pt>
                <c:pt idx="4">
                  <c:v>356098.07741356961</c:v>
                </c:pt>
                <c:pt idx="5">
                  <c:v>351484.03097327048</c:v>
                </c:pt>
                <c:pt idx="6">
                  <c:v>392000.78291453002</c:v>
                </c:pt>
                <c:pt idx="7">
                  <c:v>417639.97709867079</c:v>
                </c:pt>
                <c:pt idx="8">
                  <c:v>394323.25330187741</c:v>
                </c:pt>
                <c:pt idx="9">
                  <c:v>390386.0579058305</c:v>
                </c:pt>
                <c:pt idx="10">
                  <c:v>371256.34210566513</c:v>
                </c:pt>
                <c:pt idx="11">
                  <c:v>420322.89297090919</c:v>
                </c:pt>
                <c:pt idx="12">
                  <c:v>407853.04513446841</c:v>
                </c:pt>
                <c:pt idx="13">
                  <c:v>419609.06913488102</c:v>
                </c:pt>
                <c:pt idx="14">
                  <c:v>404229.75873025612</c:v>
                </c:pt>
                <c:pt idx="15">
                  <c:v>410549.36328710627</c:v>
                </c:pt>
                <c:pt idx="16">
                  <c:v>401014.71960095031</c:v>
                </c:pt>
                <c:pt idx="17">
                  <c:v>381101.26278787921</c:v>
                </c:pt>
                <c:pt idx="18">
                  <c:v>373503.30017356231</c:v>
                </c:pt>
                <c:pt idx="19">
                  <c:v>372242.68346552888</c:v>
                </c:pt>
                <c:pt idx="20">
                  <c:v>384078.1564071193</c:v>
                </c:pt>
                <c:pt idx="21">
                  <c:v>397238.9638929902</c:v>
                </c:pt>
                <c:pt idx="22">
                  <c:v>430553.04712986032</c:v>
                </c:pt>
                <c:pt idx="23">
                  <c:v>451638.84884837782</c:v>
                </c:pt>
                <c:pt idx="24">
                  <c:v>464368.82313830382</c:v>
                </c:pt>
                <c:pt idx="25">
                  <c:v>458929.02396550361</c:v>
                </c:pt>
                <c:pt idx="26">
                  <c:v>491314.64101203543</c:v>
                </c:pt>
                <c:pt idx="27">
                  <c:v>468235.65114215779</c:v>
                </c:pt>
              </c:numCache>
            </c:numRef>
          </c:val>
          <c:smooth val="0"/>
          <c:extLst>
            <c:ext xmlns:c16="http://schemas.microsoft.com/office/drawing/2014/chart" uri="{C3380CC4-5D6E-409C-BE32-E72D297353CC}">
              <c16:uniqueId val="{0000000E-201B-4236-B697-01A2169588D5}"/>
            </c:ext>
          </c:extLst>
        </c:ser>
        <c:ser>
          <c:idx val="3"/>
          <c:order val="3"/>
          <c:tx>
            <c:strRef>
              <c:f>'2.9'!$A$5</c:f>
              <c:strCache>
                <c:ptCount val="1"/>
                <c:pt idx="0">
                  <c:v>Pequeños propietarios</c:v>
                </c:pt>
              </c:strCache>
            </c:strRef>
          </c:tx>
          <c:spPr>
            <a:ln w="28575">
              <a:solidFill>
                <a:schemeClr val="accent2"/>
              </a:solidFill>
            </a:ln>
          </c:spPr>
          <c:marker>
            <c:symbol val="none"/>
          </c:marker>
          <c:dPt>
            <c:idx val="14"/>
            <c:bubble3D val="0"/>
            <c:spPr>
              <a:ln w="28575">
                <a:noFill/>
              </a:ln>
            </c:spPr>
            <c:extLst>
              <c:ext xmlns:c16="http://schemas.microsoft.com/office/drawing/2014/chart" uri="{C3380CC4-5D6E-409C-BE32-E72D297353CC}">
                <c16:uniqueId val="{00000010-201B-4236-B697-01A2169588D5}"/>
              </c:ext>
            </c:extLst>
          </c:dPt>
          <c:dPt>
            <c:idx val="23"/>
            <c:bubble3D val="0"/>
            <c:spPr>
              <a:ln w="28575">
                <a:solidFill>
                  <a:srgbClr val="FFFFFF"/>
                </a:solidFill>
              </a:ln>
            </c:spPr>
            <c:extLst>
              <c:ext xmlns:c16="http://schemas.microsoft.com/office/drawing/2014/chart" uri="{C3380CC4-5D6E-409C-BE32-E72D297353CC}">
                <c16:uniqueId val="{00000012-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'2.9'!$B$5:$AC$5</c:f>
              <c:numCache>
                <c:formatCode>#,##0</c:formatCode>
                <c:ptCount val="28"/>
                <c:pt idx="0">
                  <c:v>274711.2946596822</c:v>
                </c:pt>
                <c:pt idx="1">
                  <c:v>253926.72096173931</c:v>
                </c:pt>
                <c:pt idx="2">
                  <c:v>251341.93224398349</c:v>
                </c:pt>
                <c:pt idx="3">
                  <c:v>252348.94903338311</c:v>
                </c:pt>
                <c:pt idx="4">
                  <c:v>220325.12409993031</c:v>
                </c:pt>
                <c:pt idx="5">
                  <c:v>227961.75557775129</c:v>
                </c:pt>
                <c:pt idx="6">
                  <c:v>282498.97401894809</c:v>
                </c:pt>
                <c:pt idx="7">
                  <c:v>318158.66672488541</c:v>
                </c:pt>
                <c:pt idx="8">
                  <c:v>290842.74760254339</c:v>
                </c:pt>
                <c:pt idx="9">
                  <c:v>284406.45224262337</c:v>
                </c:pt>
                <c:pt idx="10">
                  <c:v>278202.19162275601</c:v>
                </c:pt>
                <c:pt idx="11">
                  <c:v>291264.93924939999</c:v>
                </c:pt>
                <c:pt idx="12">
                  <c:v>291596.22189206549</c:v>
                </c:pt>
                <c:pt idx="13">
                  <c:v>313849.29353592772</c:v>
                </c:pt>
                <c:pt idx="14">
                  <c:v>278277.58540651889</c:v>
                </c:pt>
                <c:pt idx="15">
                  <c:v>264365.91021340957</c:v>
                </c:pt>
                <c:pt idx="16">
                  <c:v>274402.41801153019</c:v>
                </c:pt>
                <c:pt idx="17">
                  <c:v>245502.88329933331</c:v>
                </c:pt>
                <c:pt idx="18">
                  <c:v>248183.9835005342</c:v>
                </c:pt>
                <c:pt idx="19">
                  <c:v>268234.33226816671</c:v>
                </c:pt>
                <c:pt idx="20">
                  <c:v>294977.70840263669</c:v>
                </c:pt>
                <c:pt idx="21">
                  <c:v>300683.57896160003</c:v>
                </c:pt>
                <c:pt idx="22">
                  <c:v>277376.40273079957</c:v>
                </c:pt>
                <c:pt idx="23">
                  <c:v>273190.18978768139</c:v>
                </c:pt>
                <c:pt idx="24">
                  <c:v>286653.63835421402</c:v>
                </c:pt>
                <c:pt idx="25">
                  <c:v>331258.00009839679</c:v>
                </c:pt>
                <c:pt idx="26">
                  <c:v>309385.02693763463</c:v>
                </c:pt>
                <c:pt idx="27">
                  <c:v>286782.60707140341</c:v>
                </c:pt>
              </c:numCache>
            </c:numRef>
          </c:val>
          <c:smooth val="0"/>
          <c:extLst>
            <c:ext xmlns:c16="http://schemas.microsoft.com/office/drawing/2014/chart" uri="{C3380CC4-5D6E-409C-BE32-E72D297353CC}">
              <c16:uniqueId val="{00000013-201B-4236-B697-01A2169588D5}"/>
            </c:ext>
          </c:extLst>
        </c:ser>
        <c:ser>
          <c:idx val="4"/>
          <c:order val="4"/>
          <c:tx>
            <c:strRef>
              <c:f>'2.9'!$A$6</c:f>
              <c:strCache>
                <c:ptCount val="1"/>
                <c:pt idx="0">
                  <c:v>Obreros agrícolas</c:v>
                </c:pt>
              </c:strCache>
            </c:strRef>
          </c:tx>
          <c:spPr>
            <a:ln w="28575">
              <a:solidFill>
                <a:schemeClr val="accent6"/>
              </a:solidFill>
            </a:ln>
          </c:spPr>
          <c:marker>
            <c:symbol val="none"/>
          </c:marker>
          <c:dPt>
            <c:idx val="14"/>
            <c:bubble3D val="0"/>
            <c:spPr>
              <a:ln w="28575">
                <a:noFill/>
              </a:ln>
            </c:spPr>
            <c:extLst>
              <c:ext xmlns:c16="http://schemas.microsoft.com/office/drawing/2014/chart" uri="{C3380CC4-5D6E-409C-BE32-E72D297353CC}">
                <c16:uniqueId val="{00000015-201B-4236-B697-01A2169588D5}"/>
              </c:ext>
            </c:extLst>
          </c:dPt>
          <c:dPt>
            <c:idx val="23"/>
            <c:bubble3D val="0"/>
            <c:spPr>
              <a:ln w="28575">
                <a:solidFill>
                  <a:srgbClr val="FFFFFF"/>
                </a:solidFill>
              </a:ln>
            </c:spPr>
            <c:extLst>
              <c:ext xmlns:c16="http://schemas.microsoft.com/office/drawing/2014/chart" uri="{C3380CC4-5D6E-409C-BE32-E72D297353CC}">
                <c16:uniqueId val="{00000017-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'2.9'!$B$6:$AC$6</c:f>
              <c:numCache>
                <c:formatCode>#,##0</c:formatCode>
                <c:ptCount val="28"/>
                <c:pt idx="0">
                  <c:v>166764.95448896449</c:v>
                </c:pt>
                <c:pt idx="1">
                  <c:v>167849.0198534076</c:v>
                </c:pt>
                <c:pt idx="2">
                  <c:v>162645.05110760129</c:v>
                </c:pt>
                <c:pt idx="3">
                  <c:v>173847.37922710279</c:v>
                </c:pt>
                <c:pt idx="4">
                  <c:v>158593.56999760249</c:v>
                </c:pt>
                <c:pt idx="5">
                  <c:v>167597.88961437481</c:v>
                </c:pt>
                <c:pt idx="6">
                  <c:v>182775.75291336601</c:v>
                </c:pt>
                <c:pt idx="7">
                  <c:v>180885.03132710001</c:v>
                </c:pt>
                <c:pt idx="8">
                  <c:v>174544.55758630179</c:v>
                </c:pt>
                <c:pt idx="9">
                  <c:v>168233.06551764891</c:v>
                </c:pt>
                <c:pt idx="10">
                  <c:v>173439.2250878255</c:v>
                </c:pt>
                <c:pt idx="11">
                  <c:v>179856.9678845804</c:v>
                </c:pt>
                <c:pt idx="12">
                  <c:v>194968.06983390229</c:v>
                </c:pt>
                <c:pt idx="13">
                  <c:v>197025.53716245611</c:v>
                </c:pt>
                <c:pt idx="14">
                  <c:v>167527.00346801509</c:v>
                </c:pt>
                <c:pt idx="15">
                  <c:v>171766.10103965149</c:v>
                </c:pt>
                <c:pt idx="16">
                  <c:v>168700.2655923164</c:v>
                </c:pt>
                <c:pt idx="17">
                  <c:v>170038.107533687</c:v>
                </c:pt>
                <c:pt idx="18">
                  <c:v>163110.29666885399</c:v>
                </c:pt>
                <c:pt idx="19">
                  <c:v>171870.5571861598</c:v>
                </c:pt>
                <c:pt idx="20">
                  <c:v>182525.16768283641</c:v>
                </c:pt>
                <c:pt idx="21">
                  <c:v>186648.87441361809</c:v>
                </c:pt>
                <c:pt idx="22">
                  <c:v>193993.87140042169</c:v>
                </c:pt>
                <c:pt idx="23">
                  <c:v>213365.658858346</c:v>
                </c:pt>
                <c:pt idx="24">
                  <c:v>188424.88240305509</c:v>
                </c:pt>
                <c:pt idx="25">
                  <c:v>220632.00378189629</c:v>
                </c:pt>
                <c:pt idx="26">
                  <c:v>209917.8008289228</c:v>
                </c:pt>
                <c:pt idx="27">
                  <c:v>208059.6090151165</c:v>
                </c:pt>
              </c:numCache>
            </c:numRef>
          </c:val>
          <c:smooth val="0"/>
          <c:extLst>
            <c:ext xmlns:c16="http://schemas.microsoft.com/office/drawing/2014/chart" uri="{C3380CC4-5D6E-409C-BE32-E72D297353CC}">
              <c16:uniqueId val="{00000018-201B-4236-B697-01A2169588D5}"/>
            </c:ext>
          </c:extLst>
        </c:ser>
        <c:ser>
          <c:idx val="7"/>
          <c:order val="5"/>
          <c:tx>
            <c:strRef>
              <c:f>'2.9'!$A$7</c:f>
              <c:strCache>
                <c:ptCount val="1"/>
                <c:pt idx="0">
                  <c:v>Otros trabajadores</c:v>
                </c:pt>
              </c:strCache>
            </c:strRef>
          </c:tx>
          <c:spPr>
            <a:ln w="28575">
              <a:solidFill>
                <a:schemeClr val="accent4"/>
              </a:solidFill>
              <a:prstDash val="solid"/>
            </a:ln>
          </c:spPr>
          <c:marker>
            <c:symbol val="none"/>
          </c:marker>
          <c:dPt>
            <c:idx val="0"/>
            <c:bubble3D val="0"/>
            <c:extLst>
              <c:ext xmlns:c16="http://schemas.microsoft.com/office/drawing/2014/chart" uri="{C3380CC4-5D6E-409C-BE32-E72D297353CC}">
                <c16:uniqueId val="{00000019-201B-4236-B697-01A2169588D5}"/>
              </c:ext>
            </c:extLst>
          </c:dPt>
          <c:dPt>
            <c:idx val="14"/>
            <c:bubble3D val="0"/>
            <c:spPr>
              <a:ln w="28575">
                <a:noFill/>
                <a:prstDash val="solid"/>
              </a:ln>
            </c:spPr>
            <c:extLst>
              <c:ext xmlns:c16="http://schemas.microsoft.com/office/drawing/2014/chart" uri="{C3380CC4-5D6E-409C-BE32-E72D297353CC}">
                <c16:uniqueId val="{0000001B-201B-4236-B697-01A2169588D5}"/>
              </c:ext>
            </c:extLst>
          </c:dPt>
          <c:dPt>
            <c:idx val="23"/>
            <c:bubble3D val="0"/>
            <c:spPr>
              <a:ln w="28575">
                <a:solidFill>
                  <a:srgbClr val="FFFFFF"/>
                </a:solidFill>
                <a:prstDash val="solid"/>
              </a:ln>
            </c:spPr>
            <c:extLst>
              <c:ext xmlns:c16="http://schemas.microsoft.com/office/drawing/2014/chart" uri="{C3380CC4-5D6E-409C-BE32-E72D297353CC}">
                <c16:uniqueId val="{0000001D-201B-4236-B697-01A2169588D5}"/>
              </c:ext>
            </c:extLst>
          </c:dPt>
          <c:cat>
            <c:numRef>
              <c:f>'2.9'!$B$1:$AC$1</c:f>
              <c:numCache>
                <c:formatCode>General</c:formatCode>
                <c:ptCount val="28"/>
                <c:pt idx="0">
                  <c:v>1987</c:v>
                </c:pt>
                <c:pt idx="1">
                  <c:v>1988</c:v>
                </c:pt>
                <c:pt idx="2">
                  <c:v>1989</c:v>
                </c:pt>
                <c:pt idx="3">
                  <c:v>1990</c:v>
                </c:pt>
                <c:pt idx="4">
                  <c:v>1991</c:v>
                </c:pt>
                <c:pt idx="5">
                  <c:v>1992</c:v>
                </c:pt>
                <c:pt idx="6">
                  <c:v>1993</c:v>
                </c:pt>
                <c:pt idx="7">
                  <c:v>1994</c:v>
                </c:pt>
                <c:pt idx="8">
                  <c:v>1995</c:v>
                </c:pt>
                <c:pt idx="9">
                  <c:v>1996</c:v>
                </c:pt>
                <c:pt idx="10">
                  <c:v>1997</c:v>
                </c:pt>
                <c:pt idx="11">
                  <c:v>1998</c:v>
                </c:pt>
                <c:pt idx="12">
                  <c:v>1999</c:v>
                </c:pt>
                <c:pt idx="13">
                  <c:v>2000</c:v>
                </c:pt>
                <c:pt idx="14">
                  <c:v>2001</c:v>
                </c:pt>
                <c:pt idx="15">
                  <c:v>2002</c:v>
                </c:pt>
                <c:pt idx="16">
                  <c:v>2003</c:v>
                </c:pt>
                <c:pt idx="17">
                  <c:v>2004</c:v>
                </c:pt>
                <c:pt idx="18">
                  <c:v>2005</c:v>
                </c:pt>
                <c:pt idx="19">
                  <c:v>2006</c:v>
                </c:pt>
                <c:pt idx="20">
                  <c:v>2007</c:v>
                </c:pt>
                <c:pt idx="21">
                  <c:v>2008</c:v>
                </c:pt>
                <c:pt idx="22">
                  <c:v>2009</c:v>
                </c:pt>
                <c:pt idx="23">
                  <c:v>2010</c:v>
                </c:pt>
                <c:pt idx="24">
                  <c:v>2011</c:v>
                </c:pt>
                <c:pt idx="25">
                  <c:v>2012</c:v>
                </c:pt>
                <c:pt idx="26">
                  <c:v>2013</c:v>
                </c:pt>
                <c:pt idx="27">
                  <c:v>2014</c:v>
                </c:pt>
              </c:numCache>
            </c:numRef>
          </c:cat>
          <c:val>
            <c:numRef>
              <c:f>'2.9'!$B$7:$AC$7</c:f>
              <c:numCache>
                <c:formatCode>#,##0</c:formatCode>
                <c:ptCount val="28"/>
                <c:pt idx="0">
                  <c:v>123039.6408879677</c:v>
                </c:pt>
                <c:pt idx="1">
                  <c:v>113119.14989350041</c:v>
                </c:pt>
                <c:pt idx="2">
                  <c:v>109679.5462688602</c:v>
                </c:pt>
                <c:pt idx="3">
                  <c:v>126014.42587152999</c:v>
                </c:pt>
                <c:pt idx="4">
                  <c:v>98609.066571363335</c:v>
                </c:pt>
                <c:pt idx="5">
                  <c:v>108159.03131553681</c:v>
                </c:pt>
                <c:pt idx="6">
                  <c:v>147744.54787230861</c:v>
                </c:pt>
                <c:pt idx="7">
                  <c:v>150107.44504146159</c:v>
                </c:pt>
                <c:pt idx="8">
                  <c:v>123927.4256479757</c:v>
                </c:pt>
                <c:pt idx="9">
                  <c:v>133504.41268461011</c:v>
                </c:pt>
                <c:pt idx="10">
                  <c:v>124844.4983265248</c:v>
                </c:pt>
                <c:pt idx="11">
                  <c:v>123617.2792160574</c:v>
                </c:pt>
                <c:pt idx="12">
                  <c:v>123311.1740107761</c:v>
                </c:pt>
                <c:pt idx="13">
                  <c:v>130342.19293195081</c:v>
                </c:pt>
                <c:pt idx="14">
                  <c:v>132941.40432031709</c:v>
                </c:pt>
                <c:pt idx="15">
                  <c:v>130985.650708438</c:v>
                </c:pt>
                <c:pt idx="16">
                  <c:v>131864.04187348511</c:v>
                </c:pt>
                <c:pt idx="17">
                  <c:v>125804.1204694804</c:v>
                </c:pt>
                <c:pt idx="18">
                  <c:v>114370.68985902049</c:v>
                </c:pt>
                <c:pt idx="19">
                  <c:v>116558.2284929548</c:v>
                </c:pt>
                <c:pt idx="20">
                  <c:v>125427.0707861461</c:v>
                </c:pt>
                <c:pt idx="21">
                  <c:v>125049.6889387414</c:v>
                </c:pt>
                <c:pt idx="22">
                  <c:v>122744.37730757261</c:v>
                </c:pt>
                <c:pt idx="23">
                  <c:v>156014.0112593401</c:v>
                </c:pt>
                <c:pt idx="24">
                  <c:v>158530.4353502728</c:v>
                </c:pt>
                <c:pt idx="25">
                  <c:v>155824.12921514831</c:v>
                </c:pt>
                <c:pt idx="26">
                  <c:v>156362.11338670581</c:v>
                </c:pt>
                <c:pt idx="27">
                  <c:v>164087.21476256961</c:v>
                </c:pt>
              </c:numCache>
            </c:numRef>
          </c:val>
          <c:smooth val="0"/>
          <c:extLst>
            <c:ext xmlns:c16="http://schemas.microsoft.com/office/drawing/2014/chart" uri="{C3380CC4-5D6E-409C-BE32-E72D297353CC}">
              <c16:uniqueId val="{0000001E-201B-4236-B697-01A2169588D5}"/>
            </c:ext>
          </c:extLst>
        </c:ser>
        <c:dLbls>
          <c:showLegendKey val="0"/>
          <c:showVal val="0"/>
          <c:showCatName val="0"/>
          <c:showSerName val="0"/>
          <c:showPercent val="0"/>
          <c:showBubbleSize val="0"/>
        </c:dLbls>
        <c:smooth val="0"/>
        <c:axId val="620417072"/>
        <c:axId val="620415392"/>
      </c:lineChart>
      <c:catAx>
        <c:axId val="620417072"/>
        <c:scaling>
          <c:orientation val="minMax"/>
        </c:scaling>
        <c:delete val="0"/>
        <c:axPos val="b"/>
        <c:numFmt formatCode="General" sourceLinked="1"/>
        <c:majorTickMark val="out"/>
        <c:minorTickMark val="none"/>
        <c:tickLblPos val="nextTo"/>
        <c:txPr>
          <a:bodyPr rot="0" vert="horz"/>
          <a:lstStyle/>
          <a:p>
            <a:pPr>
              <a:defRPr sz="1600" b="1">
                <a:solidFill>
                  <a:srgbClr val="002060"/>
                </a:solidFill>
                <a:latin typeface="Ge INSPIRA"/>
              </a:defRPr>
            </a:pPr>
            <a:endParaRPr lang="es-CR"/>
          </a:p>
        </c:txPr>
        <c:crossAx val="620415392"/>
        <c:crosses val="autoZero"/>
        <c:auto val="1"/>
        <c:lblAlgn val="ctr"/>
        <c:lblOffset val="100"/>
        <c:tickLblSkip val="3"/>
        <c:noMultiLvlLbl val="0"/>
      </c:catAx>
      <c:valAx>
        <c:axId val="620415392"/>
        <c:scaling>
          <c:orientation val="minMax"/>
        </c:scaling>
        <c:delete val="0"/>
        <c:axPos val="l"/>
        <c:numFmt formatCode="#,##0" sourceLinked="1"/>
        <c:majorTickMark val="out"/>
        <c:minorTickMark val="none"/>
        <c:tickLblPos val="nextTo"/>
        <c:txPr>
          <a:bodyPr/>
          <a:lstStyle/>
          <a:p>
            <a:pPr>
              <a:defRPr b="1"/>
            </a:pPr>
            <a:endParaRPr lang="es-CR"/>
          </a:p>
        </c:txPr>
        <c:crossAx val="620417072"/>
        <c:crosses val="autoZero"/>
        <c:crossBetween val="between"/>
        <c:majorUnit val="250000"/>
      </c:valAx>
    </c:plotArea>
    <c:plotVisOnly val="1"/>
    <c:dispBlanksAs val="gap"/>
    <c:showDLblsOverMax val="0"/>
  </c:chart>
  <c:spPr>
    <a:ln>
      <a:noFill/>
    </a:ln>
  </c:spPr>
  <c:txPr>
    <a:bodyPr/>
    <a:lstStyle/>
    <a:p>
      <a:pPr>
        <a:defRPr sz="1000">
          <a:latin typeface="Franklin Gothic Book"/>
          <a:cs typeface="Franklin Gothic Book"/>
        </a:defRPr>
      </a:pPr>
      <a:endParaRPr lang="es-C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Hoja1!$AE$9</c:f>
              <c:strCache>
                <c:ptCount val="1"/>
                <c:pt idx="0">
                  <c:v>OCUPADOS</c:v>
                </c:pt>
              </c:strCache>
            </c:strRef>
          </c:tx>
          <c:spPr>
            <a:solidFill>
              <a:schemeClr val="accent1"/>
            </a:solidFill>
            <a:ln>
              <a:noFill/>
            </a:ln>
            <a:effectLst/>
          </c:spPr>
          <c:invertIfNegative val="0"/>
          <c:dLbls>
            <c:dLbl>
              <c:idx val="0"/>
              <c:layout>
                <c:manualLayout>
                  <c:x val="-9.3750000000000049E-3"/>
                  <c:y val="-7.907661122993783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036-4027-9C86-E2B3BAADD949}"/>
                </c:ext>
              </c:extLst>
            </c:dLbl>
            <c:dLbl>
              <c:idx val="1"/>
              <c:layout>
                <c:manualLayout>
                  <c:x val="-1.0416666666666666E-2"/>
                  <c:y val="-3.953830561496891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036-4027-9C86-E2B3BAADD949}"/>
                </c:ext>
              </c:extLst>
            </c:dLbl>
            <c:dLbl>
              <c:idx val="2"/>
              <c:layout>
                <c:manualLayout>
                  <c:x val="-8.3333333333333714E-3"/>
                  <c:y val="-2.15665976535541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036-4027-9C86-E2B3BAADD949}"/>
                </c:ext>
              </c:extLst>
            </c:dLbl>
            <c:dLbl>
              <c:idx val="5"/>
              <c:layout>
                <c:manualLayout>
                  <c:x val="-7.291666666666743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036-4027-9C86-E2B3BAADD94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Hoja1!$AD$10:$AD$18</c:f>
              <c:strCache>
                <c:ptCount val="9"/>
                <c:pt idx="0">
                  <c:v>TOTAL</c:v>
                </c:pt>
                <c:pt idx="1">
                  <c:v>SERV. APOYO</c:v>
                </c:pt>
                <c:pt idx="2">
                  <c:v>FINANZAS SEGUROS</c:v>
                </c:pt>
                <c:pt idx="3">
                  <c:v>ENSEÑANZA</c:v>
                </c:pt>
                <c:pt idx="4">
                  <c:v>TURISMO</c:v>
                </c:pt>
                <c:pt idx="5">
                  <c:v>COMERCIO</c:v>
                </c:pt>
                <c:pt idx="6">
                  <c:v>CONSTRUCCION</c:v>
                </c:pt>
                <c:pt idx="7">
                  <c:v>AGRICULTURA</c:v>
                </c:pt>
                <c:pt idx="8">
                  <c:v>INDUSTRIA</c:v>
                </c:pt>
              </c:strCache>
            </c:strRef>
          </c:cat>
          <c:val>
            <c:numRef>
              <c:f>Hoja1!$AE$10:$AE$18</c:f>
              <c:numCache>
                <c:formatCode>0.0%</c:formatCode>
                <c:ptCount val="9"/>
                <c:pt idx="0">
                  <c:v>5.0000000000000001E-3</c:v>
                </c:pt>
                <c:pt idx="1">
                  <c:v>0.17</c:v>
                </c:pt>
                <c:pt idx="2">
                  <c:v>0.13600000000000001</c:v>
                </c:pt>
                <c:pt idx="3">
                  <c:v>0.106</c:v>
                </c:pt>
                <c:pt idx="4">
                  <c:v>5.3999999999999999E-2</c:v>
                </c:pt>
                <c:pt idx="5">
                  <c:v>5.2999999999999999E-2</c:v>
                </c:pt>
                <c:pt idx="6">
                  <c:v>-1.7999999999999999E-2</c:v>
                </c:pt>
                <c:pt idx="7">
                  <c:v>-2.7E-2</c:v>
                </c:pt>
                <c:pt idx="8">
                  <c:v>-7.1999999999999995E-2</c:v>
                </c:pt>
              </c:numCache>
            </c:numRef>
          </c:val>
          <c:extLst>
            <c:ext xmlns:c16="http://schemas.microsoft.com/office/drawing/2014/chart" uri="{C3380CC4-5D6E-409C-BE32-E72D297353CC}">
              <c16:uniqueId val="{00000004-B036-4027-9C86-E2B3BAADD949}"/>
            </c:ext>
          </c:extLst>
        </c:ser>
        <c:ser>
          <c:idx val="1"/>
          <c:order val="1"/>
          <c:tx>
            <c:strRef>
              <c:f>Hoja1!$AF$9</c:f>
              <c:strCache>
                <c:ptCount val="1"/>
                <c:pt idx="0">
                  <c:v>PRODUCCION</c:v>
                </c:pt>
              </c:strCache>
            </c:strRef>
          </c:tx>
          <c:spPr>
            <a:solidFill>
              <a:schemeClr val="accent2"/>
            </a:solidFill>
            <a:ln>
              <a:noFill/>
            </a:ln>
            <a:effectLst/>
          </c:spPr>
          <c:invertIfNegative val="0"/>
          <c:dLbls>
            <c:dLbl>
              <c:idx val="3"/>
              <c:layout>
                <c:manualLayout>
                  <c:x val="1.2500000000000001E-2"/>
                  <c:y val="-2.156659765355417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036-4027-9C86-E2B3BAADD949}"/>
                </c:ext>
              </c:extLst>
            </c:dLbl>
            <c:dLbl>
              <c:idx val="4"/>
              <c:layout>
                <c:manualLayout>
                  <c:x val="1.250000000000000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036-4027-9C86-E2B3BAADD949}"/>
                </c:ext>
              </c:extLst>
            </c:dLbl>
            <c:dLbl>
              <c:idx val="5"/>
              <c:layout>
                <c:manualLayout>
                  <c:x val="9.3749999999999233E-3"/>
                  <c:y val="-4.31331953071083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036-4027-9C86-E2B3BAADD949}"/>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Hoja1!$AD$10:$AD$18</c:f>
              <c:strCache>
                <c:ptCount val="9"/>
                <c:pt idx="0">
                  <c:v>TOTAL</c:v>
                </c:pt>
                <c:pt idx="1">
                  <c:v>SERV. APOYO</c:v>
                </c:pt>
                <c:pt idx="2">
                  <c:v>FINANZAS SEGUROS</c:v>
                </c:pt>
                <c:pt idx="3">
                  <c:v>ENSEÑANZA</c:v>
                </c:pt>
                <c:pt idx="4">
                  <c:v>TURISMO</c:v>
                </c:pt>
                <c:pt idx="5">
                  <c:v>COMERCIO</c:v>
                </c:pt>
                <c:pt idx="6">
                  <c:v>CONSTRUCCION</c:v>
                </c:pt>
                <c:pt idx="7">
                  <c:v>AGRICULTURA</c:v>
                </c:pt>
                <c:pt idx="8">
                  <c:v>INDUSTRIA</c:v>
                </c:pt>
              </c:strCache>
            </c:strRef>
          </c:cat>
          <c:val>
            <c:numRef>
              <c:f>Hoja1!$AF$10:$AF$18</c:f>
              <c:numCache>
                <c:formatCode>0.0%</c:formatCode>
                <c:ptCount val="9"/>
                <c:pt idx="0">
                  <c:v>8.7999999999999995E-2</c:v>
                </c:pt>
                <c:pt idx="1">
                  <c:v>0.23699999999999999</c:v>
                </c:pt>
                <c:pt idx="2">
                  <c:v>0.20399999999999999</c:v>
                </c:pt>
                <c:pt idx="3">
                  <c:v>5.6000000000000001E-2</c:v>
                </c:pt>
                <c:pt idx="4">
                  <c:v>3.5999999999999997E-2</c:v>
                </c:pt>
                <c:pt idx="5">
                  <c:v>7.5999999999999998E-2</c:v>
                </c:pt>
                <c:pt idx="6">
                  <c:v>2.7E-2</c:v>
                </c:pt>
                <c:pt idx="7">
                  <c:v>4.3999999999999997E-2</c:v>
                </c:pt>
                <c:pt idx="8">
                  <c:v>8.4000000000000005E-2</c:v>
                </c:pt>
              </c:numCache>
            </c:numRef>
          </c:val>
          <c:extLst>
            <c:ext xmlns:c16="http://schemas.microsoft.com/office/drawing/2014/chart" uri="{C3380CC4-5D6E-409C-BE32-E72D297353CC}">
              <c16:uniqueId val="{00000008-B036-4027-9C86-E2B3BAADD949}"/>
            </c:ext>
          </c:extLst>
        </c:ser>
        <c:dLbls>
          <c:showLegendKey val="0"/>
          <c:showVal val="0"/>
          <c:showCatName val="0"/>
          <c:showSerName val="0"/>
          <c:showPercent val="0"/>
          <c:showBubbleSize val="0"/>
        </c:dLbls>
        <c:gapWidth val="219"/>
        <c:overlap val="-27"/>
        <c:axId val="160283264"/>
        <c:axId val="160283824"/>
      </c:barChart>
      <c:catAx>
        <c:axId val="16028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rgbClr val="0070C0"/>
                </a:solidFill>
                <a:latin typeface="Ge inspira"/>
                <a:ea typeface="+mn-ea"/>
                <a:cs typeface="+mn-cs"/>
              </a:defRPr>
            </a:pPr>
            <a:endParaRPr lang="es-CR"/>
          </a:p>
        </c:txPr>
        <c:crossAx val="160283824"/>
        <c:crosses val="autoZero"/>
        <c:auto val="1"/>
        <c:lblAlgn val="ctr"/>
        <c:lblOffset val="100"/>
        <c:noMultiLvlLbl val="0"/>
      </c:catAx>
      <c:valAx>
        <c:axId val="1602838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70C0"/>
                </a:solidFill>
                <a:latin typeface="+mn-lt"/>
                <a:ea typeface="+mn-ea"/>
                <a:cs typeface="+mn-cs"/>
              </a:defRPr>
            </a:pPr>
            <a:endParaRPr lang="es-CR"/>
          </a:p>
        </c:txPr>
        <c:crossAx val="16028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Hoja1!$O$46</c:f>
              <c:strCache>
                <c:ptCount val="1"/>
                <c:pt idx="0">
                  <c:v>Monto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Hoja1!$N$47:$N$51</c:f>
              <c:strCache>
                <c:ptCount val="5"/>
                <c:pt idx="0">
                  <c:v>Ingresos Totales</c:v>
                </c:pt>
                <c:pt idx="1">
                  <c:v>Gastos Corrientes</c:v>
                </c:pt>
                <c:pt idx="2">
                  <c:v>Resultado Primario</c:v>
                </c:pt>
                <c:pt idx="3">
                  <c:v>Intereses</c:v>
                </c:pt>
                <c:pt idx="4">
                  <c:v>Resultado Financiero</c:v>
                </c:pt>
              </c:strCache>
            </c:strRef>
          </c:cat>
          <c:val>
            <c:numRef>
              <c:f>Hoja1!$O$47:$O$51</c:f>
              <c:numCache>
                <c:formatCode>0.0</c:formatCode>
                <c:ptCount val="5"/>
                <c:pt idx="0">
                  <c:v>8.4527645076472986</c:v>
                </c:pt>
                <c:pt idx="1">
                  <c:v>9.8581639077139585</c:v>
                </c:pt>
                <c:pt idx="2">
                  <c:v>-1.4053994000666599</c:v>
                </c:pt>
                <c:pt idx="3">
                  <c:v>1.6201903492204572</c:v>
                </c:pt>
                <c:pt idx="4">
                  <c:v>-3.0255897492871169</c:v>
                </c:pt>
              </c:numCache>
            </c:numRef>
          </c:val>
          <c:extLst>
            <c:ext xmlns:c16="http://schemas.microsoft.com/office/drawing/2014/chart" uri="{C3380CC4-5D6E-409C-BE32-E72D297353CC}">
              <c16:uniqueId val="{00000000-3018-4239-8DD6-5C7946E67650}"/>
            </c:ext>
          </c:extLst>
        </c:ser>
        <c:dLbls>
          <c:showLegendKey val="0"/>
          <c:showVal val="0"/>
          <c:showCatName val="0"/>
          <c:showSerName val="0"/>
          <c:showPercent val="0"/>
          <c:showBubbleSize val="0"/>
        </c:dLbls>
        <c:gapWidth val="219"/>
        <c:overlap val="-27"/>
        <c:axId val="160286624"/>
        <c:axId val="160198784"/>
      </c:barChart>
      <c:lineChart>
        <c:grouping val="standard"/>
        <c:varyColors val="0"/>
        <c:ser>
          <c:idx val="1"/>
          <c:order val="1"/>
          <c:tx>
            <c:strRef>
              <c:f>Hoja1!$P$46</c:f>
              <c:strCache>
                <c:ptCount val="1"/>
                <c:pt idx="0">
                  <c:v>% PIB</c:v>
                </c:pt>
              </c:strCache>
            </c:strRef>
          </c:tx>
          <c:spPr>
            <a:ln w="28575" cap="rnd">
              <a:solidFill>
                <a:schemeClr val="accent2"/>
              </a:solidFill>
              <a:round/>
            </a:ln>
            <a:effectLst/>
          </c:spPr>
          <c:marker>
            <c:symbol val="none"/>
          </c:marker>
          <c:dLbls>
            <c:dLbl>
              <c:idx val="0"/>
              <c:layout>
                <c:manualLayout>
                  <c:x val="0"/>
                  <c:y val="-4.5462811420258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018-4239-8DD6-5C7946E67650}"/>
                </c:ext>
              </c:extLst>
            </c:dLbl>
            <c:dLbl>
              <c:idx val="1"/>
              <c:layout>
                <c:manualLayout>
                  <c:x val="1.6050333846944015E-2"/>
                  <c:y val="-1.8185124568103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018-4239-8DD6-5C7946E67650}"/>
                </c:ext>
              </c:extLst>
            </c:dLbl>
            <c:dLbl>
              <c:idx val="2"/>
              <c:layout>
                <c:manualLayout>
                  <c:x val="-6.4201335387776065E-3"/>
                  <c:y val="-6.3647935988361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018-4239-8DD6-5C7946E67650}"/>
                </c:ext>
              </c:extLst>
            </c:dLbl>
            <c:dLbl>
              <c:idx val="3"/>
              <c:layout>
                <c:manualLayout>
                  <c:x val="2.1400445129258687E-3"/>
                  <c:y val="-2.9550827423167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018-4239-8DD6-5C7946E67650}"/>
                </c:ext>
              </c:extLst>
            </c:dLbl>
            <c:dLbl>
              <c:idx val="4"/>
              <c:layout>
                <c:manualLayout>
                  <c:x val="-2.2470467385721622E-2"/>
                  <c:y val="0.1750318239679941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018-4239-8DD6-5C7946E67650}"/>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0070C0"/>
                    </a:solidFill>
                    <a:latin typeface="Ge inspira"/>
                    <a:ea typeface="+mn-ea"/>
                    <a:cs typeface="+mn-cs"/>
                  </a:defRPr>
                </a:pPr>
                <a:endParaRPr lang="es-C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Hoja1!$N$47:$N$51</c:f>
              <c:strCache>
                <c:ptCount val="5"/>
                <c:pt idx="0">
                  <c:v>Ingresos Totales</c:v>
                </c:pt>
                <c:pt idx="1">
                  <c:v>Gastos Corrientes</c:v>
                </c:pt>
                <c:pt idx="2">
                  <c:v>Resultado Primario</c:v>
                </c:pt>
                <c:pt idx="3">
                  <c:v>Intereses</c:v>
                </c:pt>
                <c:pt idx="4">
                  <c:v>Resultado Financiero</c:v>
                </c:pt>
              </c:strCache>
            </c:strRef>
          </c:cat>
          <c:val>
            <c:numRef>
              <c:f>Hoja1!$P$47:$P$51</c:f>
              <c:numCache>
                <c:formatCode>0.0%</c:formatCode>
                <c:ptCount val="5"/>
                <c:pt idx="0">
                  <c:v>0.14726070570814109</c:v>
                </c:pt>
                <c:pt idx="1">
                  <c:v>0.17174501581383203</c:v>
                </c:pt>
                <c:pt idx="2">
                  <c:v>-2.4484310105690937E-2</c:v>
                </c:pt>
                <c:pt idx="3">
                  <c:v>2.8226312704189151E-2</c:v>
                </c:pt>
                <c:pt idx="4">
                  <c:v>-5.2710622809880085E-2</c:v>
                </c:pt>
              </c:numCache>
            </c:numRef>
          </c:val>
          <c:smooth val="0"/>
          <c:extLst>
            <c:ext xmlns:c16="http://schemas.microsoft.com/office/drawing/2014/chart" uri="{C3380CC4-5D6E-409C-BE32-E72D297353CC}">
              <c16:uniqueId val="{00000006-3018-4239-8DD6-5C7946E67650}"/>
            </c:ext>
          </c:extLst>
        </c:ser>
        <c:dLbls>
          <c:showLegendKey val="0"/>
          <c:showVal val="0"/>
          <c:showCatName val="0"/>
          <c:showSerName val="0"/>
          <c:showPercent val="0"/>
          <c:showBubbleSize val="0"/>
        </c:dLbls>
        <c:marker val="1"/>
        <c:smooth val="0"/>
        <c:axId val="160199904"/>
        <c:axId val="160199344"/>
      </c:lineChart>
      <c:catAx>
        <c:axId val="160286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rgbClr val="0070C0"/>
                </a:solidFill>
                <a:latin typeface="Ge inspira"/>
                <a:ea typeface="+mn-ea"/>
                <a:cs typeface="+mn-cs"/>
              </a:defRPr>
            </a:pPr>
            <a:endParaRPr lang="es-CR"/>
          </a:p>
        </c:txPr>
        <c:crossAx val="160198784"/>
        <c:crosses val="autoZero"/>
        <c:auto val="1"/>
        <c:lblAlgn val="ctr"/>
        <c:lblOffset val="100"/>
        <c:noMultiLvlLbl val="0"/>
      </c:catAx>
      <c:valAx>
        <c:axId val="1601987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70C0"/>
                </a:solidFill>
                <a:latin typeface="+mn-lt"/>
                <a:ea typeface="+mn-ea"/>
                <a:cs typeface="+mn-cs"/>
              </a:defRPr>
            </a:pPr>
            <a:endParaRPr lang="es-CR"/>
          </a:p>
        </c:txPr>
        <c:crossAx val="160286624"/>
        <c:crosses val="autoZero"/>
        <c:crossBetween val="between"/>
      </c:valAx>
      <c:valAx>
        <c:axId val="160199344"/>
        <c:scaling>
          <c:orientation val="minMax"/>
        </c:scaling>
        <c:delete val="0"/>
        <c:axPos val="r"/>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rgbClr val="0070C0"/>
                </a:solidFill>
                <a:latin typeface="+mn-lt"/>
                <a:ea typeface="+mn-ea"/>
                <a:cs typeface="+mn-cs"/>
              </a:defRPr>
            </a:pPr>
            <a:endParaRPr lang="es-CR"/>
          </a:p>
        </c:txPr>
        <c:crossAx val="160199904"/>
        <c:crosses val="max"/>
        <c:crossBetween val="between"/>
      </c:valAx>
      <c:catAx>
        <c:axId val="160199904"/>
        <c:scaling>
          <c:orientation val="minMax"/>
        </c:scaling>
        <c:delete val="1"/>
        <c:axPos val="b"/>
        <c:numFmt formatCode="General" sourceLinked="1"/>
        <c:majorTickMark val="out"/>
        <c:minorTickMark val="none"/>
        <c:tickLblPos val="nextTo"/>
        <c:crossAx val="16019934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1" i="0" u="none" strike="noStrike" kern="1200" baseline="0">
              <a:solidFill>
                <a:srgbClr val="0070C0"/>
              </a:solidFill>
              <a:latin typeface="Ge inspira"/>
              <a:ea typeface="+mn-ea"/>
              <a:cs typeface="+mn-cs"/>
            </a:defRPr>
          </a:pPr>
          <a:endParaRPr lang="es-CR"/>
        </a:p>
      </c:txPr>
    </c:legend>
    <c:plotVisOnly val="1"/>
    <c:dispBlanksAs val="gap"/>
    <c:showDLblsOverMax val="0"/>
  </c:chart>
  <c:spPr>
    <a:noFill/>
    <a:ln>
      <a:noFill/>
    </a:ln>
    <a:effectLst/>
  </c:spPr>
  <c:txPr>
    <a:bodyPr/>
    <a:lstStyle/>
    <a:p>
      <a:pPr>
        <a:defRPr/>
      </a:pPr>
      <a:endParaRPr lang="es-C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0.23065</cdr:x>
      <cdr:y>0.04186</cdr:y>
    </cdr:from>
    <cdr:to>
      <cdr:x>0.30565</cdr:x>
      <cdr:y>1</cdr:y>
    </cdr:to>
    <cdr:sp macro="" textlink="">
      <cdr:nvSpPr>
        <cdr:cNvPr id="2" name="CuadroTexto 1"/>
        <cdr:cNvSpPr txBox="1"/>
      </cdr:nvSpPr>
      <cdr:spPr>
        <a:xfrm xmlns:a="http://schemas.openxmlformats.org/drawingml/2006/main">
          <a:off x="2812085" y="210317"/>
          <a:ext cx="914400" cy="481396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err="1">
              <a:solidFill>
                <a:srgbClr val="0070C0"/>
              </a:solidFill>
              <a:latin typeface="Ge inspira"/>
            </a:rPr>
            <a:t>Depreciaci</a:t>
          </a:r>
          <a:r>
            <a:rPr lang="es-CR" sz="1400" b="1" dirty="0" err="1">
              <a:solidFill>
                <a:srgbClr val="0070C0"/>
              </a:solidFill>
              <a:latin typeface="Ge inspira"/>
            </a:rPr>
            <a:t>ón</a:t>
          </a:r>
          <a:r>
            <a:rPr lang="es-CR" sz="1400" b="1" dirty="0">
              <a:solidFill>
                <a:srgbClr val="0070C0"/>
              </a:solidFill>
              <a:latin typeface="Ge inspira"/>
            </a:rPr>
            <a:t> Acumulada en el pico de  7%, 39.2 colones</a:t>
          </a:r>
        </a:p>
        <a:p xmlns:a="http://schemas.openxmlformats.org/drawingml/2006/main">
          <a:endParaRPr lang="es-CR" sz="1400" b="1" dirty="0">
            <a:solidFill>
              <a:srgbClr val="0070C0"/>
            </a:solidFill>
            <a:latin typeface="Ge inspira"/>
          </a:endParaRPr>
        </a:p>
        <a:p xmlns:a="http://schemas.openxmlformats.org/drawingml/2006/main">
          <a:endParaRPr lang="es-CR" sz="1400" b="1" dirty="0">
            <a:solidFill>
              <a:srgbClr val="0070C0"/>
            </a:solidFill>
            <a:latin typeface="Ge inspira"/>
          </a:endParaRPr>
        </a:p>
        <a:p xmlns:a="http://schemas.openxmlformats.org/drawingml/2006/main">
          <a:r>
            <a:rPr lang="es-CR" sz="1400" b="1" dirty="0">
              <a:solidFill>
                <a:srgbClr val="0070C0"/>
              </a:solidFill>
              <a:latin typeface="Ge inspira"/>
            </a:rPr>
            <a:t>Depreciación Acumulada a hoy de 3.6%, 20.1 colones</a:t>
          </a:r>
        </a:p>
      </cdr:txBody>
    </cdr:sp>
  </cdr:relSizeAnchor>
</c:userShapes>
</file>

<file path=ppt/drawings/drawing2.xml><?xml version="1.0" encoding="utf-8"?>
<c:userShapes xmlns:c="http://schemas.openxmlformats.org/drawingml/2006/chart">
  <cdr:relSizeAnchor xmlns:cdr="http://schemas.openxmlformats.org/drawingml/2006/chartDrawing">
    <cdr:from>
      <cdr:x>0.24792</cdr:x>
      <cdr:y>0.45249</cdr:y>
    </cdr:from>
    <cdr:to>
      <cdr:x>0.65313</cdr:x>
      <cdr:y>0.45249</cdr:y>
    </cdr:to>
    <cdr:cxnSp macro="">
      <cdr:nvCxnSpPr>
        <cdr:cNvPr id="3" name="Conector recto 2">
          <a:extLst xmlns:a="http://schemas.openxmlformats.org/drawingml/2006/main">
            <a:ext uri="{FF2B5EF4-FFF2-40B4-BE49-F238E27FC236}">
              <a16:creationId xmlns:a16="http://schemas.microsoft.com/office/drawing/2014/main" id="{5BBDF1E2-DC14-48A8-B054-CB9D13844DC2}"/>
            </a:ext>
          </a:extLst>
        </cdr:cNvPr>
        <cdr:cNvCxnSpPr/>
      </cdr:nvCxnSpPr>
      <cdr:spPr>
        <a:xfrm xmlns:a="http://schemas.openxmlformats.org/drawingml/2006/main">
          <a:off x="3022600" y="2540000"/>
          <a:ext cx="4940300" cy="0"/>
        </a:xfrm>
        <a:prstGeom xmlns:a="http://schemas.openxmlformats.org/drawingml/2006/main" prst="line">
          <a:avLst/>
        </a:prstGeom>
        <a:ln xmlns:a="http://schemas.openxmlformats.org/drawingml/2006/main" w="508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0.35625</cdr:x>
      <cdr:y>0.37783</cdr:y>
    </cdr:from>
    <cdr:to>
      <cdr:x>0.43125</cdr:x>
      <cdr:y>0.54072</cdr:y>
    </cdr:to>
    <cdr:sp macro="" textlink="">
      <cdr:nvSpPr>
        <cdr:cNvPr id="4" name="CuadroTexto 3"/>
        <cdr:cNvSpPr txBox="1"/>
      </cdr:nvSpPr>
      <cdr:spPr>
        <a:xfrm xmlns:a="http://schemas.openxmlformats.org/drawingml/2006/main">
          <a:off x="4343400" y="21209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R" sz="1600" b="1" dirty="0">
              <a:solidFill>
                <a:srgbClr val="0070C0"/>
              </a:solidFill>
              <a:latin typeface="Ge inspira"/>
            </a:rPr>
            <a:t>2.2 colones, 0.4%, Dic. 14- Abril 16</a:t>
          </a:r>
        </a:p>
      </cdr:txBody>
    </cdr:sp>
  </cdr:relSizeAnchor>
  <cdr:relSizeAnchor xmlns:cdr="http://schemas.openxmlformats.org/drawingml/2006/chartDrawing">
    <cdr:from>
      <cdr:x>0.06667</cdr:x>
      <cdr:y>0.24208</cdr:y>
    </cdr:from>
    <cdr:to>
      <cdr:x>0.21354</cdr:x>
      <cdr:y>0.47285</cdr:y>
    </cdr:to>
    <cdr:cxnSp macro="">
      <cdr:nvCxnSpPr>
        <cdr:cNvPr id="6" name="Conector recto 5">
          <a:extLst xmlns:a="http://schemas.openxmlformats.org/drawingml/2006/main">
            <a:ext uri="{FF2B5EF4-FFF2-40B4-BE49-F238E27FC236}">
              <a16:creationId xmlns:a16="http://schemas.microsoft.com/office/drawing/2014/main" id="{058AD7CD-4411-4991-AC7B-F7EA74713B08}"/>
            </a:ext>
          </a:extLst>
        </cdr:cNvPr>
        <cdr:cNvCxnSpPr/>
      </cdr:nvCxnSpPr>
      <cdr:spPr>
        <a:xfrm xmlns:a="http://schemas.openxmlformats.org/drawingml/2006/main">
          <a:off x="812800" y="1358900"/>
          <a:ext cx="1790700" cy="1295400"/>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0.12396</cdr:x>
      <cdr:y>0.26697</cdr:y>
    </cdr:from>
    <cdr:to>
      <cdr:x>0.19896</cdr:x>
      <cdr:y>0.42986</cdr:y>
    </cdr:to>
    <cdr:sp macro="" textlink="">
      <cdr:nvSpPr>
        <cdr:cNvPr id="7" name="CuadroTexto 6"/>
        <cdr:cNvSpPr txBox="1"/>
      </cdr:nvSpPr>
      <cdr:spPr>
        <a:xfrm xmlns:a="http://schemas.openxmlformats.org/drawingml/2006/main">
          <a:off x="1511300" y="14986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R" sz="1600" b="1" dirty="0">
              <a:solidFill>
                <a:srgbClr val="0070C0"/>
              </a:solidFill>
              <a:latin typeface="Ge inspira"/>
            </a:rPr>
            <a:t>-19.9 colones, 3.6%, Mayo 14-Dic. 14</a:t>
          </a:r>
        </a:p>
      </cdr:txBody>
    </cdr:sp>
  </cdr:relSizeAnchor>
  <cdr:relSizeAnchor xmlns:cdr="http://schemas.openxmlformats.org/drawingml/2006/chartDrawing">
    <cdr:from>
      <cdr:x>0.73229</cdr:x>
      <cdr:y>0.5181</cdr:y>
    </cdr:from>
    <cdr:to>
      <cdr:x>0.9625</cdr:x>
      <cdr:y>0.72172</cdr:y>
    </cdr:to>
    <cdr:cxnSp macro="">
      <cdr:nvCxnSpPr>
        <cdr:cNvPr id="9" name="Conector recto 8">
          <a:extLst xmlns:a="http://schemas.openxmlformats.org/drawingml/2006/main">
            <a:ext uri="{FF2B5EF4-FFF2-40B4-BE49-F238E27FC236}">
              <a16:creationId xmlns:a16="http://schemas.microsoft.com/office/drawing/2014/main" id="{E064EFEA-5A00-46BE-8849-596FDB6361AD}"/>
            </a:ext>
          </a:extLst>
        </cdr:cNvPr>
        <cdr:cNvCxnSpPr/>
      </cdr:nvCxnSpPr>
      <cdr:spPr>
        <a:xfrm xmlns:a="http://schemas.openxmlformats.org/drawingml/2006/main" flipV="1">
          <a:off x="8928100" y="2908300"/>
          <a:ext cx="2806700" cy="1143000"/>
        </a:xfrm>
        <a:prstGeom xmlns:a="http://schemas.openxmlformats.org/drawingml/2006/main" prst="line">
          <a:avLst/>
        </a:prstGeom>
        <a:ln xmlns:a="http://schemas.openxmlformats.org/drawingml/2006/main" w="38100"/>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0.69063</cdr:x>
      <cdr:y>0.71493</cdr:y>
    </cdr:from>
    <cdr:to>
      <cdr:x>0.76563</cdr:x>
      <cdr:y>0.87783</cdr:y>
    </cdr:to>
    <cdr:sp macro="" textlink="">
      <cdr:nvSpPr>
        <cdr:cNvPr id="10" name="CuadroTexto 9"/>
        <cdr:cNvSpPr txBox="1"/>
      </cdr:nvSpPr>
      <cdr:spPr>
        <a:xfrm xmlns:a="http://schemas.openxmlformats.org/drawingml/2006/main">
          <a:off x="8420100" y="40132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R" sz="1600" b="1" dirty="0">
              <a:solidFill>
                <a:srgbClr val="0070C0"/>
              </a:solidFill>
              <a:latin typeface="Ge inspira"/>
            </a:rPr>
            <a:t>42.3 colones, 8%, Abril 16, Agosto 17</a:t>
          </a:r>
        </a:p>
      </cdr:txBody>
    </cdr:sp>
  </cdr:relSizeAnchor>
</c:userShapes>
</file>

<file path=ppt/drawings/drawing3.xml><?xml version="1.0" encoding="utf-8"?>
<c:userShapes xmlns:c="http://schemas.openxmlformats.org/drawingml/2006/chart">
  <cdr:relSizeAnchor xmlns:cdr="http://schemas.openxmlformats.org/drawingml/2006/chartDrawing">
    <cdr:from>
      <cdr:x>0.83125</cdr:x>
      <cdr:y>0.66237</cdr:y>
    </cdr:from>
    <cdr:to>
      <cdr:x>0.875</cdr:x>
      <cdr:y>0.70826</cdr:y>
    </cdr:to>
    <cdr:sp macro="" textlink="">
      <cdr:nvSpPr>
        <cdr:cNvPr id="2" name="Rectángulo 1"/>
        <cdr:cNvSpPr/>
      </cdr:nvSpPr>
      <cdr:spPr>
        <a:xfrm xmlns:a="http://schemas.openxmlformats.org/drawingml/2006/main">
          <a:off x="10134600" y="3666612"/>
          <a:ext cx="533400" cy="25400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s-CR" b="1" dirty="0">
              <a:solidFill>
                <a:srgbClr val="0070C0"/>
              </a:solidFill>
              <a:latin typeface="Ge inspira"/>
            </a:rPr>
            <a:t>Julio</a:t>
          </a:r>
        </a:p>
      </cdr:txBody>
    </cdr:sp>
  </cdr:relSizeAnchor>
</c:userShapes>
</file>

<file path=ppt/drawings/drawing4.xml><?xml version="1.0" encoding="utf-8"?>
<c:userShapes xmlns:c="http://schemas.openxmlformats.org/drawingml/2006/chart">
  <cdr:relSizeAnchor xmlns:cdr="http://schemas.openxmlformats.org/drawingml/2006/chartDrawing">
    <cdr:from>
      <cdr:x>0.86598</cdr:x>
      <cdr:y>0.2125</cdr:y>
    </cdr:from>
    <cdr:to>
      <cdr:x>0.98568</cdr:x>
      <cdr:y>0.50139</cdr:y>
    </cdr:to>
    <cdr:cxnSp macro="">
      <cdr:nvCxnSpPr>
        <cdr:cNvPr id="3" name="Conector recto de flecha 2">
          <a:extLst xmlns:a="http://schemas.openxmlformats.org/drawingml/2006/main">
            <a:ext uri="{FF2B5EF4-FFF2-40B4-BE49-F238E27FC236}">
              <a16:creationId xmlns:a16="http://schemas.microsoft.com/office/drawing/2014/main" id="{47827315-DCE2-468C-B419-A52CA5BEDDA6}"/>
            </a:ext>
          </a:extLst>
        </cdr:cNvPr>
        <cdr:cNvCxnSpPr/>
      </cdr:nvCxnSpPr>
      <cdr:spPr>
        <a:xfrm xmlns:a="http://schemas.openxmlformats.org/drawingml/2006/main">
          <a:off x="11521440" y="582930"/>
          <a:ext cx="1592580" cy="792480"/>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0.92325</cdr:x>
      <cdr:y>0.23194</cdr:y>
    </cdr:from>
    <cdr:to>
      <cdr:x>0.99198</cdr:x>
      <cdr:y>0.56528</cdr:y>
    </cdr:to>
    <cdr:sp macro="" textlink="">
      <cdr:nvSpPr>
        <cdr:cNvPr id="4" name="CuadroTexto 3"/>
        <cdr:cNvSpPr txBox="1"/>
      </cdr:nvSpPr>
      <cdr:spPr>
        <a:xfrm xmlns:a="http://schemas.openxmlformats.org/drawingml/2006/main">
          <a:off x="12283440" y="63627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R" sz="2400" b="1" dirty="0">
              <a:solidFill>
                <a:srgbClr val="002060"/>
              </a:solidFill>
            </a:rPr>
            <a:t>-$ 700</a:t>
          </a:r>
        </a:p>
      </cdr:txBody>
    </cdr:sp>
  </cdr:relSizeAnchor>
  <cdr:relSizeAnchor xmlns:cdr="http://schemas.openxmlformats.org/drawingml/2006/chartDrawing">
    <cdr:from>
      <cdr:x>0.91354</cdr:x>
      <cdr:y>0.65003</cdr:y>
    </cdr:from>
    <cdr:to>
      <cdr:x>0.98854</cdr:x>
      <cdr:y>0.82493</cdr:y>
    </cdr:to>
    <cdr:sp macro="" textlink="">
      <cdr:nvSpPr>
        <cdr:cNvPr id="2" name="CuadroTexto 1"/>
        <cdr:cNvSpPr txBox="1"/>
      </cdr:nvSpPr>
      <cdr:spPr>
        <a:xfrm xmlns:a="http://schemas.openxmlformats.org/drawingml/2006/main">
          <a:off x="11137900" y="339852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R" sz="2400" b="1" dirty="0">
              <a:solidFill>
                <a:srgbClr val="002060"/>
              </a:solidFill>
              <a:latin typeface="Ge inspira"/>
            </a:rPr>
            <a:t>6,871</a:t>
          </a:r>
        </a:p>
      </cdr:txBody>
    </cdr:sp>
  </cdr:relSizeAnchor>
</c:userShapes>
</file>

<file path=ppt/drawings/drawing5.xml><?xml version="1.0" encoding="utf-8"?>
<c:userShapes xmlns:c="http://schemas.openxmlformats.org/drawingml/2006/chart">
  <cdr:relSizeAnchor xmlns:cdr="http://schemas.openxmlformats.org/drawingml/2006/chartDrawing">
    <cdr:from>
      <cdr:x>0.575</cdr:x>
      <cdr:y>0.40087</cdr:y>
    </cdr:from>
    <cdr:to>
      <cdr:x>0.94766</cdr:x>
      <cdr:y>0.71043</cdr:y>
    </cdr:to>
    <cdr:cxnSp macro="">
      <cdr:nvCxnSpPr>
        <cdr:cNvPr id="3" name="Conector recto de flecha 2">
          <a:extLst xmlns:a="http://schemas.openxmlformats.org/drawingml/2006/main">
            <a:ext uri="{FF2B5EF4-FFF2-40B4-BE49-F238E27FC236}">
              <a16:creationId xmlns:a16="http://schemas.microsoft.com/office/drawing/2014/main" id="{C3EEBB8B-30CB-4BDB-9460-AC8336AB18C3}"/>
            </a:ext>
          </a:extLst>
        </cdr:cNvPr>
        <cdr:cNvCxnSpPr/>
      </cdr:nvCxnSpPr>
      <cdr:spPr>
        <a:xfrm xmlns:a="http://schemas.openxmlformats.org/drawingml/2006/main">
          <a:off x="7010400" y="1714500"/>
          <a:ext cx="4543425" cy="1323975"/>
        </a:xfrm>
        <a:prstGeom xmlns:a="http://schemas.openxmlformats.org/drawingml/2006/main" prst="straightConnector1">
          <a:avLst/>
        </a:prstGeom>
        <a:ln xmlns:a="http://schemas.openxmlformats.org/drawingml/2006/main" w="57150">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F9FF7F-CFDE-41D0-9DE5-173217317B7D}" type="datetimeFigureOut">
              <a:rPr lang="es-CR" smtClean="0"/>
              <a:t>21/08/2017</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CDB474-7976-407F-A44A-8F98D8A337E8}" type="slidenum">
              <a:rPr lang="es-CR" smtClean="0"/>
              <a:t>‹#›</a:t>
            </a:fld>
            <a:endParaRPr lang="es-CR"/>
          </a:p>
        </p:txBody>
      </p:sp>
    </p:spTree>
    <p:extLst>
      <p:ext uri="{BB962C8B-B14F-4D97-AF65-F5344CB8AC3E}">
        <p14:creationId xmlns:p14="http://schemas.microsoft.com/office/powerpoint/2010/main" val="1233342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CR" sz="1200" b="1" kern="1200" dirty="0">
                <a:solidFill>
                  <a:schemeClr val="tx1"/>
                </a:solidFill>
                <a:effectLst/>
                <a:latin typeface="+mn-lt"/>
                <a:ea typeface="+mn-ea"/>
                <a:cs typeface="+mn-cs"/>
              </a:rPr>
              <a:t>Esto se acompaña de un estancamiento en niveles históricos de desigualdad</a:t>
            </a:r>
            <a:r>
              <a:rPr lang="es-CR" sz="1200" kern="1200" dirty="0">
                <a:solidFill>
                  <a:schemeClr val="tx1"/>
                </a:solidFill>
                <a:effectLst/>
                <a:latin typeface="+mn-lt"/>
                <a:ea typeface="+mn-ea"/>
                <a:cs typeface="+mn-cs"/>
              </a:rPr>
              <a:t>, según el coeficiente de </a:t>
            </a:r>
            <a:r>
              <a:rPr lang="es-CR" sz="1200" kern="1200" dirty="0" err="1">
                <a:solidFill>
                  <a:schemeClr val="tx1"/>
                </a:solidFill>
                <a:effectLst/>
                <a:latin typeface="+mn-lt"/>
                <a:ea typeface="+mn-ea"/>
                <a:cs typeface="+mn-cs"/>
              </a:rPr>
              <a:t>Gini</a:t>
            </a:r>
            <a:r>
              <a:rPr lang="es-CR" sz="1200" kern="1200" dirty="0">
                <a:solidFill>
                  <a:schemeClr val="tx1"/>
                </a:solidFill>
                <a:effectLst/>
                <a:latin typeface="+mn-lt"/>
                <a:ea typeface="+mn-ea"/>
                <a:cs typeface="+mn-cs"/>
              </a:rPr>
              <a:t>, que mide la concentración de ingresos en la población. En esta materia, Costa Rica está en la extraña situación de ir contra la tendencia latinoamericana, que actualmente tiene más bajos niveles promedio de desigualdad que nosotros.</a:t>
            </a:r>
          </a:p>
        </p:txBody>
      </p:sp>
      <p:sp>
        <p:nvSpPr>
          <p:cNvPr id="4" name="3 Marcador de número de diapositiva"/>
          <p:cNvSpPr>
            <a:spLocks noGrp="1"/>
          </p:cNvSpPr>
          <p:nvPr>
            <p:ph type="sldNum" sz="quarter" idx="10"/>
          </p:nvPr>
        </p:nvSpPr>
        <p:spPr/>
        <p:txBody>
          <a:bodyPr/>
          <a:lstStyle/>
          <a:p>
            <a:fld id="{5FB0A2E7-9CB2-444C-8B20-617A4EC586E7}" type="slidenum">
              <a:rPr lang="es-ES" smtClean="0">
                <a:solidFill>
                  <a:prstClr val="black"/>
                </a:solidFill>
              </a:rPr>
              <a:pPr/>
              <a:t>24</a:t>
            </a:fld>
            <a:endParaRPr lang="es-ES">
              <a:solidFill>
                <a:prstClr val="black"/>
              </a:solidFill>
            </a:endParaRPr>
          </a:p>
        </p:txBody>
      </p:sp>
    </p:spTree>
    <p:extLst>
      <p:ext uri="{BB962C8B-B14F-4D97-AF65-F5344CB8AC3E}">
        <p14:creationId xmlns:p14="http://schemas.microsoft.com/office/powerpoint/2010/main" val="1163070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10"/>
          </p:nvPr>
        </p:nvSpPr>
        <p:spPr/>
        <p:txBody>
          <a:bodyPr/>
          <a:lstStyle/>
          <a:p>
            <a:fld id="{5697A2F7-2FE0-4F52-A0DA-2D0B3C156F73}" type="slidenum">
              <a:rPr lang="es-CR" smtClean="0">
                <a:solidFill>
                  <a:prstClr val="black"/>
                </a:solidFill>
              </a:rPr>
              <a:pPr/>
              <a:t>25</a:t>
            </a:fld>
            <a:endParaRPr lang="es-CR">
              <a:solidFill>
                <a:prstClr val="black"/>
              </a:solidFill>
            </a:endParaRPr>
          </a:p>
        </p:txBody>
      </p:sp>
    </p:spTree>
    <p:extLst>
      <p:ext uri="{BB962C8B-B14F-4D97-AF65-F5344CB8AC3E}">
        <p14:creationId xmlns:p14="http://schemas.microsoft.com/office/powerpoint/2010/main" val="11970403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CR" altLang="es-CR"/>
              <a:t>Porqué es importante innovar? Porque el mundo cambia y es importante adaptarnos para mantener el liderazgo. En la foto, beatificación papa Benedicto en el 2005 y Francisco, 2013. Impresionante.</a:t>
            </a:r>
          </a:p>
        </p:txBody>
      </p:sp>
      <p:sp>
        <p:nvSpPr>
          <p:cNvPr id="15364" name="3 Marcador de número de diapositiva"/>
          <p:cNvSpPr>
            <a:spLocks noGrp="1"/>
          </p:cNvSpPr>
          <p:nvPr>
            <p:ph type="sldNum" sz="quarter" idx="5"/>
          </p:nvPr>
        </p:nvSpPr>
        <p:spPr bwMode="auto">
          <a:xfrm>
            <a:off x="3884613" y="8685213"/>
            <a:ext cx="2971800" cy="4572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defRPr/>
            </a:pPr>
            <a:fld id="{CD5355E3-799A-4722-9F0F-9E5C04BFA7E2}" type="slidenum">
              <a:rPr lang="es-CR" altLang="es-CR" sz="1800" kern="0">
                <a:solidFill>
                  <a:prstClr val="black"/>
                </a:solidFill>
              </a:rPr>
              <a:pPr>
                <a:defRPr/>
              </a:pPr>
              <a:t>63</a:t>
            </a:fld>
            <a:endParaRPr lang="es-CR" altLang="es-CR" sz="1800" kern="0">
              <a:solidFill>
                <a:prstClr val="black"/>
              </a:solidFill>
            </a:endParaRPr>
          </a:p>
        </p:txBody>
      </p:sp>
    </p:spTree>
    <p:extLst>
      <p:ext uri="{BB962C8B-B14F-4D97-AF65-F5344CB8AC3E}">
        <p14:creationId xmlns:p14="http://schemas.microsoft.com/office/powerpoint/2010/main" val="4823998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84D3ADEC-52EC-408F-A47E-9B1D75FFD347}" type="slidenum">
              <a:rPr lang="en-US" altLang="es-CR">
                <a:solidFill>
                  <a:srgbClr val="000000"/>
                </a:solidFill>
              </a:rPr>
              <a:pPr algn="r" eaLnBrk="1" hangingPunct="1">
                <a:spcBef>
                  <a:spcPct val="0"/>
                </a:spcBef>
              </a:pPr>
              <a:t>65</a:t>
            </a:fld>
            <a:endParaRPr lang="en-US" altLang="es-CR">
              <a:solidFill>
                <a:srgbClr val="000000"/>
              </a:solidFill>
            </a:endParaRPr>
          </a:p>
        </p:txBody>
      </p:sp>
      <p:sp>
        <p:nvSpPr>
          <p:cNvPr id="359427" name="Rectangle 2"/>
          <p:cNvSpPr>
            <a:spLocks noGrp="1" noRot="1" noChangeAspect="1" noChangeArrowheads="1" noTextEdit="1"/>
          </p:cNvSpPr>
          <p:nvPr>
            <p:ph type="sldImg"/>
          </p:nvPr>
        </p:nvSpPr>
        <p:spPr>
          <a:ln/>
        </p:spPr>
      </p:sp>
      <p:sp>
        <p:nvSpPr>
          <p:cNvPr id="359428" name="Rectangle 4"/>
          <p:cNvSpPr>
            <a:spLocks noGrp="1" noChangeArrowheads="1"/>
          </p:cNvSpPr>
          <p:nvPr>
            <p:ph type="body" idx="1"/>
          </p:nvPr>
        </p:nvSpPr>
        <p:spPr>
          <a:ln/>
        </p:spPr>
        <p:txBody>
          <a:bodyPr/>
          <a:lstStyle/>
          <a:p>
            <a:endParaRPr lang="de-DE" altLang="es-CR">
              <a:latin typeface="Arial" pitchFamily="34" charset="0"/>
            </a:endParaRPr>
          </a:p>
        </p:txBody>
      </p:sp>
    </p:spTree>
    <p:extLst>
      <p:ext uri="{BB962C8B-B14F-4D97-AF65-F5344CB8AC3E}">
        <p14:creationId xmlns:p14="http://schemas.microsoft.com/office/powerpoint/2010/main" val="1080473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s-CR" altLang="es-CR"/>
              <a:t>Para el 2012 se espera que la información se multiplique por 10, para el 2020 se multiplicará por 1000</a:t>
            </a:r>
          </a:p>
          <a:p>
            <a:pPr eaLnBrk="1" hangingPunct="1"/>
            <a:r>
              <a:rPr lang="es-CR" altLang="es-CR"/>
              <a:t>Fuente: Charla TEDx</a:t>
            </a:r>
            <a:endParaRPr lang="es-ES" altLang="es-CR"/>
          </a:p>
        </p:txBody>
      </p:sp>
      <p:sp>
        <p:nvSpPr>
          <p:cNvPr id="4" name="3 Marcador de número de diapositiva"/>
          <p:cNvSpPr>
            <a:spLocks noGrp="1"/>
          </p:cNvSpPr>
          <p:nvPr>
            <p:ph type="sldNum" sz="quarter" idx="5"/>
          </p:nvPr>
        </p:nvSpPr>
        <p:spPr/>
        <p:txBody>
          <a:bodyPr/>
          <a:lstStyle/>
          <a:p>
            <a:pPr>
              <a:defRPr/>
            </a:pPr>
            <a:fld id="{02E8CE21-F539-4312-BC22-1AE60DE18C5B}" type="slidenum">
              <a:rPr lang="es-ES" sz="1800" kern="0" smtClean="0">
                <a:solidFill>
                  <a:sysClr val="windowText" lastClr="000000"/>
                </a:solidFill>
              </a:rPr>
              <a:pPr>
                <a:defRPr/>
              </a:pPr>
              <a:t>93</a:t>
            </a:fld>
            <a:endParaRPr lang="es-ES" sz="1800" kern="0">
              <a:solidFill>
                <a:sysClr val="windowText" lastClr="000000"/>
              </a:solidFill>
            </a:endParaRPr>
          </a:p>
        </p:txBody>
      </p:sp>
    </p:spTree>
    <p:extLst>
      <p:ext uri="{BB962C8B-B14F-4D97-AF65-F5344CB8AC3E}">
        <p14:creationId xmlns:p14="http://schemas.microsoft.com/office/powerpoint/2010/main" val="1220067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Folienbildplatzhalter 1"/>
          <p:cNvSpPr>
            <a:spLocks noGrp="1" noRot="1" noChangeAspect="1" noTextEdit="1"/>
          </p:cNvSpPr>
          <p:nvPr>
            <p:ph type="sldImg"/>
          </p:nvPr>
        </p:nvSpPr>
        <p:spPr>
          <a:ln/>
        </p:spPr>
      </p:sp>
      <p:sp>
        <p:nvSpPr>
          <p:cNvPr id="392195" name="Notizenplatzhalter 2"/>
          <p:cNvSpPr>
            <a:spLocks noGrp="1"/>
          </p:cNvSpPr>
          <p:nvPr>
            <p:ph type="body" idx="1"/>
          </p:nvPr>
        </p:nvSpPr>
        <p:spPr>
          <a:ln/>
        </p:spPr>
        <p:txBody>
          <a:bodyPr/>
          <a:lstStyle/>
          <a:p>
            <a:endParaRPr lang="en-GB" altLang="es-CR">
              <a:latin typeface="Arial" pitchFamily="34" charset="0"/>
            </a:endParaRPr>
          </a:p>
        </p:txBody>
      </p:sp>
      <p:sp>
        <p:nvSpPr>
          <p:cNvPr id="392196" name="Foliennummernplatzhalt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A2F5DB7-C230-4AFF-9E7F-3C27BDA0973E}" type="slidenum">
              <a:rPr lang="en-US" altLang="es-CR">
                <a:solidFill>
                  <a:srgbClr val="000000"/>
                </a:solidFill>
              </a:rPr>
              <a:pPr algn="r" eaLnBrk="1" hangingPunct="1">
                <a:spcBef>
                  <a:spcPct val="0"/>
                </a:spcBef>
              </a:pPr>
              <a:t>106</a:t>
            </a:fld>
            <a:endParaRPr lang="en-US" altLang="es-CR">
              <a:solidFill>
                <a:srgbClr val="000000"/>
              </a:solidFill>
            </a:endParaRPr>
          </a:p>
        </p:txBody>
      </p:sp>
    </p:spTree>
    <p:extLst>
      <p:ext uri="{BB962C8B-B14F-4D97-AF65-F5344CB8AC3E}">
        <p14:creationId xmlns:p14="http://schemas.microsoft.com/office/powerpoint/2010/main" val="2700486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Folienbildplatzhalter 1"/>
          <p:cNvSpPr>
            <a:spLocks noGrp="1" noRot="1" noChangeAspect="1" noTextEdit="1"/>
          </p:cNvSpPr>
          <p:nvPr>
            <p:ph type="sldImg"/>
          </p:nvPr>
        </p:nvSpPr>
        <p:spPr>
          <a:ln/>
        </p:spPr>
      </p:sp>
      <p:sp>
        <p:nvSpPr>
          <p:cNvPr id="393219" name="Notizenplatzhalter 2"/>
          <p:cNvSpPr>
            <a:spLocks noGrp="1"/>
          </p:cNvSpPr>
          <p:nvPr>
            <p:ph type="body" idx="1"/>
          </p:nvPr>
        </p:nvSpPr>
        <p:spPr>
          <a:ln/>
        </p:spPr>
        <p:txBody>
          <a:bodyPr/>
          <a:lstStyle/>
          <a:p>
            <a:endParaRPr lang="en-GB" altLang="es-CR">
              <a:latin typeface="Arial" pitchFamily="34" charset="0"/>
            </a:endParaRPr>
          </a:p>
        </p:txBody>
      </p:sp>
      <p:sp>
        <p:nvSpPr>
          <p:cNvPr id="393220" name="Foliennummernplatzhalter 3"/>
          <p:cNvSpPr>
            <a:spLocks noGrp="1"/>
          </p:cNvSpPr>
          <p:nvPr>
            <p:ph type="sldNum" sz="quarter" idx="5"/>
          </p:nvPr>
        </p:nvSpPr>
        <p:spPr>
          <a:noFill/>
        </p:spPr>
        <p:txBody>
          <a:bodyPr/>
          <a:lstStyle>
            <a:lvl1pPr algn="l" eaLnBrk="0" hangingPunct="0">
              <a:spcBef>
                <a:spcPct val="30000"/>
              </a:spcBef>
              <a:defRPr sz="1200">
                <a:solidFill>
                  <a:schemeClr val="tx1"/>
                </a:solidFill>
                <a:latin typeface="Arial" pitchFamily="34" charset="0"/>
              </a:defRPr>
            </a:lvl1pPr>
            <a:lvl2pPr marL="742950" indent="-285750" algn="l" eaLnBrk="0" hangingPunct="0">
              <a:spcBef>
                <a:spcPct val="30000"/>
              </a:spcBef>
              <a:defRPr sz="1200">
                <a:solidFill>
                  <a:schemeClr val="tx1"/>
                </a:solidFill>
                <a:latin typeface="Arial" pitchFamily="34" charset="0"/>
              </a:defRPr>
            </a:lvl2pPr>
            <a:lvl3pPr marL="1143000" indent="-228600" algn="l" eaLnBrk="0" hangingPunct="0">
              <a:spcBef>
                <a:spcPct val="30000"/>
              </a:spcBef>
              <a:defRPr sz="1200">
                <a:solidFill>
                  <a:schemeClr val="tx1"/>
                </a:solidFill>
                <a:latin typeface="Arial" pitchFamily="34" charset="0"/>
              </a:defRPr>
            </a:lvl3pPr>
            <a:lvl4pPr marL="1600200" indent="-228600" algn="l" eaLnBrk="0" hangingPunct="0">
              <a:spcBef>
                <a:spcPct val="30000"/>
              </a:spcBef>
              <a:defRPr sz="1200">
                <a:solidFill>
                  <a:schemeClr val="tx1"/>
                </a:solidFill>
                <a:latin typeface="Arial" pitchFamily="34" charset="0"/>
              </a:defRPr>
            </a:lvl4pPr>
            <a:lvl5pPr marL="2057400" indent="-228600" algn="l"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ABFDFCAD-520E-4476-B241-52C766762AAD}" type="slidenum">
              <a:rPr lang="en-US" altLang="es-CR">
                <a:solidFill>
                  <a:srgbClr val="000000"/>
                </a:solidFill>
              </a:rPr>
              <a:pPr algn="r" eaLnBrk="1" hangingPunct="1">
                <a:spcBef>
                  <a:spcPct val="0"/>
                </a:spcBef>
              </a:pPr>
              <a:t>107</a:t>
            </a:fld>
            <a:endParaRPr lang="en-US" altLang="es-CR">
              <a:solidFill>
                <a:srgbClr val="000000"/>
              </a:solidFill>
            </a:endParaRPr>
          </a:p>
        </p:txBody>
      </p:sp>
    </p:spTree>
    <p:extLst>
      <p:ext uri="{BB962C8B-B14F-4D97-AF65-F5344CB8AC3E}">
        <p14:creationId xmlns:p14="http://schemas.microsoft.com/office/powerpoint/2010/main" val="1002897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Folienbildplatzhalt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izenplatzhalt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s-CR">
              <a:latin typeface="Arial" panose="020B0604020202020204" pitchFamily="34" charset="0"/>
            </a:endParaRPr>
          </a:p>
        </p:txBody>
      </p:sp>
      <p:sp>
        <p:nvSpPr>
          <p:cNvPr id="198660" name="Foliennummernplatzhalt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4400">
                <a:solidFill>
                  <a:schemeClr val="tx1"/>
                </a:solidFill>
                <a:latin typeface="Arial" panose="020B0604020202020204" pitchFamily="34" charset="0"/>
              </a:defRPr>
            </a:lvl1pPr>
            <a:lvl2pPr marL="742950" indent="-285750" eaLnBrk="0" hangingPunct="0">
              <a:defRPr sz="4400">
                <a:solidFill>
                  <a:schemeClr val="tx1"/>
                </a:solidFill>
                <a:latin typeface="Arial" panose="020B0604020202020204" pitchFamily="34" charset="0"/>
              </a:defRPr>
            </a:lvl2pPr>
            <a:lvl3pPr marL="1143000" indent="-228600" eaLnBrk="0" hangingPunct="0">
              <a:defRPr sz="4400">
                <a:solidFill>
                  <a:schemeClr val="tx1"/>
                </a:solidFill>
                <a:latin typeface="Arial" panose="020B0604020202020204" pitchFamily="34" charset="0"/>
              </a:defRPr>
            </a:lvl3pPr>
            <a:lvl4pPr marL="1600200" indent="-228600" eaLnBrk="0" hangingPunct="0">
              <a:defRPr sz="4400">
                <a:solidFill>
                  <a:schemeClr val="tx1"/>
                </a:solidFill>
                <a:latin typeface="Arial" panose="020B0604020202020204" pitchFamily="34" charset="0"/>
              </a:defRPr>
            </a:lvl4pPr>
            <a:lvl5pPr marL="2057400" indent="-228600" eaLnBrk="0" hangingPunct="0">
              <a:defRPr sz="4400">
                <a:solidFill>
                  <a:schemeClr val="tx1"/>
                </a:solidFill>
                <a:latin typeface="Arial" panose="020B0604020202020204" pitchFamily="34" charset="0"/>
              </a:defRPr>
            </a:lvl5pPr>
            <a:lvl6pPr marL="2514600" indent="-228600" algn="r" eaLnBrk="0" fontAlgn="base" hangingPunct="0">
              <a:spcBef>
                <a:spcPct val="0"/>
              </a:spcBef>
              <a:spcAft>
                <a:spcPct val="0"/>
              </a:spcAft>
              <a:defRPr sz="4400">
                <a:solidFill>
                  <a:schemeClr val="tx1"/>
                </a:solidFill>
                <a:latin typeface="Arial" panose="020B0604020202020204" pitchFamily="34" charset="0"/>
              </a:defRPr>
            </a:lvl6pPr>
            <a:lvl7pPr marL="2971800" indent="-228600" algn="r" eaLnBrk="0" fontAlgn="base" hangingPunct="0">
              <a:spcBef>
                <a:spcPct val="0"/>
              </a:spcBef>
              <a:spcAft>
                <a:spcPct val="0"/>
              </a:spcAft>
              <a:defRPr sz="4400">
                <a:solidFill>
                  <a:schemeClr val="tx1"/>
                </a:solidFill>
                <a:latin typeface="Arial" panose="020B0604020202020204" pitchFamily="34" charset="0"/>
              </a:defRPr>
            </a:lvl7pPr>
            <a:lvl8pPr marL="3429000" indent="-228600" algn="r" eaLnBrk="0" fontAlgn="base" hangingPunct="0">
              <a:spcBef>
                <a:spcPct val="0"/>
              </a:spcBef>
              <a:spcAft>
                <a:spcPct val="0"/>
              </a:spcAft>
              <a:defRPr sz="4400">
                <a:solidFill>
                  <a:schemeClr val="tx1"/>
                </a:solidFill>
                <a:latin typeface="Arial" panose="020B0604020202020204" pitchFamily="34" charset="0"/>
              </a:defRPr>
            </a:lvl8pPr>
            <a:lvl9pPr marL="3886200" indent="-228600" algn="r" eaLnBrk="0" fontAlgn="base" hangingPunct="0">
              <a:spcBef>
                <a:spcPct val="0"/>
              </a:spcBef>
              <a:spcAft>
                <a:spcPct val="0"/>
              </a:spcAft>
              <a:defRPr sz="4400">
                <a:solidFill>
                  <a:schemeClr val="tx1"/>
                </a:solidFill>
                <a:latin typeface="Arial" panose="020B0604020202020204" pitchFamily="34" charset="0"/>
              </a:defRPr>
            </a:lvl9pPr>
          </a:lstStyle>
          <a:p>
            <a:pPr eaLnBrk="1" hangingPunct="1">
              <a:defRPr/>
            </a:pPr>
            <a:fld id="{C7323DB1-94D5-44D7-B2A2-1933E1C0C504}" type="slidenum">
              <a:rPr lang="en-US" altLang="es-CR" sz="1200" kern="0" smtClean="0">
                <a:solidFill>
                  <a:srgbClr val="000000"/>
                </a:solidFill>
              </a:rPr>
              <a:pPr eaLnBrk="1" hangingPunct="1">
                <a:defRPr/>
              </a:pPr>
              <a:t>108</a:t>
            </a:fld>
            <a:endParaRPr lang="en-US" altLang="es-CR" sz="1200" kern="0">
              <a:solidFill>
                <a:srgbClr val="000000"/>
              </a:solidFill>
            </a:endParaRPr>
          </a:p>
        </p:txBody>
      </p:sp>
    </p:spTree>
    <p:extLst>
      <p:ext uri="{BB962C8B-B14F-4D97-AF65-F5344CB8AC3E}">
        <p14:creationId xmlns:p14="http://schemas.microsoft.com/office/powerpoint/2010/main" val="2712637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R"/>
          </a:p>
        </p:txBody>
      </p:sp>
      <p:sp>
        <p:nvSpPr>
          <p:cNvPr id="4" name="Marcador de fecha 3"/>
          <p:cNvSpPr>
            <a:spLocks noGrp="1"/>
          </p:cNvSpPr>
          <p:nvPr>
            <p:ph type="dt" sz="half" idx="10"/>
          </p:nvPr>
        </p:nvSpPr>
        <p:spPr/>
        <p:txBody>
          <a:bodyPr/>
          <a:lstStyle/>
          <a:p>
            <a:fld id="{75CD9424-24A3-4691-B92D-F709A64816FA}" type="datetimeFigureOut">
              <a:rPr lang="es-CR" smtClean="0"/>
              <a:t>21/08/2017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2717554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75CD9424-24A3-4691-B92D-F709A64816FA}" type="datetimeFigureOut">
              <a:rPr lang="es-CR" smtClean="0"/>
              <a:t>21/08/2017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24770633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3373105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7097708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167793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7735142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pPr>
              <a:defRPr/>
            </a:pPr>
            <a:fld id="{520F467B-E767-4C50-958A-213BA611EC5F}" type="slidenum">
              <a:rPr lang="en-US"/>
              <a:pPr>
                <a:defRPr/>
              </a:pPr>
              <a:t>‹#›</a:t>
            </a:fld>
            <a:endParaRPr lang="en-US"/>
          </a:p>
        </p:txBody>
      </p:sp>
    </p:spTree>
    <p:extLst>
      <p:ext uri="{BB962C8B-B14F-4D97-AF65-F5344CB8AC3E}">
        <p14:creationId xmlns:p14="http://schemas.microsoft.com/office/powerpoint/2010/main" val="164167816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pPr>
              <a:defRPr/>
            </a:pPr>
            <a:fld id="{9BD909AE-A58F-4F4D-8801-868191986052}" type="slidenum">
              <a:rPr lang="en-US"/>
              <a:pPr>
                <a:defRPr/>
              </a:pPr>
              <a:t>‹#›</a:t>
            </a:fld>
            <a:endParaRPr lang="en-US"/>
          </a:p>
        </p:txBody>
      </p:sp>
    </p:spTree>
    <p:extLst>
      <p:ext uri="{BB962C8B-B14F-4D97-AF65-F5344CB8AC3E}">
        <p14:creationId xmlns:p14="http://schemas.microsoft.com/office/powerpoint/2010/main" val="722430716"/>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pPr>
              <a:defRPr/>
            </a:pPr>
            <a:fld id="{A7F0E75B-D0A2-44A9-B9BC-5731138BE995}" type="slidenum">
              <a:rPr lang="en-US"/>
              <a:pPr>
                <a:defRPr/>
              </a:pPr>
              <a:t>‹#›</a:t>
            </a:fld>
            <a:endParaRPr lang="en-US"/>
          </a:p>
        </p:txBody>
      </p:sp>
    </p:spTree>
    <p:extLst>
      <p:ext uri="{BB962C8B-B14F-4D97-AF65-F5344CB8AC3E}">
        <p14:creationId xmlns:p14="http://schemas.microsoft.com/office/powerpoint/2010/main" val="116906028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pPr>
              <a:defRPr/>
            </a:pPr>
            <a:fld id="{D9DF7AA6-BA0C-43DD-8363-F066A5BA67AB}" type="slidenum">
              <a:rPr lang="en-US"/>
              <a:pPr>
                <a:defRPr/>
              </a:pPr>
              <a:t>‹#›</a:t>
            </a:fld>
            <a:endParaRPr lang="en-US"/>
          </a:p>
        </p:txBody>
      </p:sp>
    </p:spTree>
    <p:extLst>
      <p:ext uri="{BB962C8B-B14F-4D97-AF65-F5344CB8AC3E}">
        <p14:creationId xmlns:p14="http://schemas.microsoft.com/office/powerpoint/2010/main" val="2278430677"/>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lgn="l">
              <a:defRPr/>
            </a:lvl1pPr>
          </a:lstStyle>
          <a:p>
            <a:pPr>
              <a:defRPr/>
            </a:pPr>
            <a:fld id="{0EC4DAF6-3A91-44E7-89FA-F42055616271}" type="slidenum">
              <a:rPr lang="en-US"/>
              <a:pPr>
                <a:defRPr/>
              </a:pPr>
              <a:t>‹#›</a:t>
            </a:fld>
            <a:endParaRPr lang="en-US"/>
          </a:p>
        </p:txBody>
      </p:sp>
    </p:spTree>
    <p:extLst>
      <p:ext uri="{BB962C8B-B14F-4D97-AF65-F5344CB8AC3E}">
        <p14:creationId xmlns:p14="http://schemas.microsoft.com/office/powerpoint/2010/main" val="1898088134"/>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a:lvl1pPr>
          </a:lstStyle>
          <a:p>
            <a:pPr>
              <a:defRPr/>
            </a:pPr>
            <a:fld id="{3CF6EFD8-978E-4F9A-AD89-ECB7C1BD8862}" type="slidenum">
              <a:rPr lang="en-US"/>
              <a:pPr>
                <a:defRPr/>
              </a:pPr>
              <a:t>‹#›</a:t>
            </a:fld>
            <a:endParaRPr lang="en-US"/>
          </a:p>
        </p:txBody>
      </p:sp>
    </p:spTree>
    <p:extLst>
      <p:ext uri="{BB962C8B-B14F-4D97-AF65-F5344CB8AC3E}">
        <p14:creationId xmlns:p14="http://schemas.microsoft.com/office/powerpoint/2010/main" val="54816921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75CD9424-24A3-4691-B92D-F709A64816FA}" type="datetimeFigureOut">
              <a:rPr lang="es-CR" smtClean="0"/>
              <a:t>21/08/2017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384310586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lgn="l">
              <a:defRPr/>
            </a:lvl1pPr>
          </a:lstStyle>
          <a:p>
            <a:pPr>
              <a:defRPr/>
            </a:pPr>
            <a:fld id="{CFEB36C4-4B19-4846-A72C-0D7C1266B901}" type="slidenum">
              <a:rPr lang="en-US"/>
              <a:pPr>
                <a:defRPr/>
              </a:pPr>
              <a:t>‹#›</a:t>
            </a:fld>
            <a:endParaRPr lang="en-US"/>
          </a:p>
        </p:txBody>
      </p:sp>
    </p:spTree>
    <p:extLst>
      <p:ext uri="{BB962C8B-B14F-4D97-AF65-F5344CB8AC3E}">
        <p14:creationId xmlns:p14="http://schemas.microsoft.com/office/powerpoint/2010/main" val="362211276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pPr>
              <a:defRPr/>
            </a:pPr>
            <a:fld id="{23D22AFC-5D28-4F0A-937E-EA626426485E}" type="slidenum">
              <a:rPr lang="en-US"/>
              <a:pPr>
                <a:defRPr/>
              </a:pPr>
              <a:t>‹#›</a:t>
            </a:fld>
            <a:endParaRPr lang="en-US"/>
          </a:p>
        </p:txBody>
      </p:sp>
    </p:spTree>
    <p:extLst>
      <p:ext uri="{BB962C8B-B14F-4D97-AF65-F5344CB8AC3E}">
        <p14:creationId xmlns:p14="http://schemas.microsoft.com/office/powerpoint/2010/main" val="3225967634"/>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lgn="l">
              <a:defRPr/>
            </a:lvl1pPr>
          </a:lstStyle>
          <a:p>
            <a:pPr>
              <a:defRPr/>
            </a:pPr>
            <a:fld id="{A9EEF2EA-BF60-4569-A4D5-FFD8525C945C}" type="slidenum">
              <a:rPr lang="en-US"/>
              <a:pPr>
                <a:defRPr/>
              </a:pPr>
              <a:t>‹#›</a:t>
            </a:fld>
            <a:endParaRPr lang="en-US"/>
          </a:p>
        </p:txBody>
      </p:sp>
    </p:spTree>
    <p:extLst>
      <p:ext uri="{BB962C8B-B14F-4D97-AF65-F5344CB8AC3E}">
        <p14:creationId xmlns:p14="http://schemas.microsoft.com/office/powerpoint/2010/main" val="232631034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pPr>
              <a:defRPr/>
            </a:pPr>
            <a:fld id="{376DF6B3-0C00-4C26-B49F-AEF78022A480}" type="slidenum">
              <a:rPr lang="en-US"/>
              <a:pPr>
                <a:defRPr/>
              </a:pPr>
              <a:t>‹#›</a:t>
            </a:fld>
            <a:endParaRPr lang="en-US"/>
          </a:p>
        </p:txBody>
      </p:sp>
    </p:spTree>
    <p:extLst>
      <p:ext uri="{BB962C8B-B14F-4D97-AF65-F5344CB8AC3E}">
        <p14:creationId xmlns:p14="http://schemas.microsoft.com/office/powerpoint/2010/main" val="445493103"/>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lgn="l">
              <a:defRPr/>
            </a:lvl1pPr>
          </a:lstStyle>
          <a:p>
            <a:pPr>
              <a:defRPr/>
            </a:pPr>
            <a:fld id="{72E36F34-98D9-4FBE-8DFC-35CC31BF5BD6}" type="slidenum">
              <a:rPr lang="en-US"/>
              <a:pPr>
                <a:defRPr/>
              </a:pPr>
              <a:t>‹#›</a:t>
            </a:fld>
            <a:endParaRPr lang="en-US"/>
          </a:p>
        </p:txBody>
      </p:sp>
    </p:spTree>
    <p:extLst>
      <p:ext uri="{BB962C8B-B14F-4D97-AF65-F5344CB8AC3E}">
        <p14:creationId xmlns:p14="http://schemas.microsoft.com/office/powerpoint/2010/main" val="2903978526"/>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a:lvl1pPr>
          </a:lstStyle>
          <a:p>
            <a:pPr>
              <a:defRPr/>
            </a:pPr>
            <a:fld id="{1BF1C078-C790-4E86-BB10-F9B992DBB511}" type="slidenum">
              <a:rPr lang="en-US"/>
              <a:pPr>
                <a:defRPr/>
              </a:pPr>
              <a:t>‹#›</a:t>
            </a:fld>
            <a:endParaRPr lang="en-US"/>
          </a:p>
        </p:txBody>
      </p:sp>
    </p:spTree>
    <p:extLst>
      <p:ext uri="{BB962C8B-B14F-4D97-AF65-F5344CB8AC3E}">
        <p14:creationId xmlns:p14="http://schemas.microsoft.com/office/powerpoint/2010/main" val="205988124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cSld name="1_Titelfolie">
    <p:spTree>
      <p:nvGrpSpPr>
        <p:cNvPr id="1" name=""/>
        <p:cNvGrpSpPr/>
        <p:nvPr/>
      </p:nvGrpSpPr>
      <p:grpSpPr>
        <a:xfrm>
          <a:off x="0" y="0"/>
          <a:ext cx="0" cy="0"/>
          <a:chOff x="0" y="0"/>
          <a:chExt cx="0" cy="0"/>
        </a:xfrm>
      </p:grpSpPr>
      <p:pic>
        <p:nvPicPr>
          <p:cNvPr id="3" name="Picture 6" descr="rowanGibse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12193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00451" name="Rectangle 3"/>
          <p:cNvSpPr>
            <a:spLocks noGrp="1" noChangeArrowheads="1"/>
          </p:cNvSpPr>
          <p:nvPr>
            <p:ph type="subTitle" idx="1"/>
          </p:nvPr>
        </p:nvSpPr>
        <p:spPr>
          <a:xfrm>
            <a:off x="4673600" y="4267200"/>
            <a:ext cx="7213600" cy="1371600"/>
          </a:xfrm>
        </p:spPr>
        <p:txBody>
          <a:bodyPr/>
          <a:lstStyle>
            <a:lvl1pPr marL="0" indent="0">
              <a:defRPr sz="1400"/>
            </a:lvl1pPr>
          </a:lstStyle>
          <a:p>
            <a:r>
              <a:rPr lang="en-US"/>
              <a:t>Click to edit Master subtitle style</a:t>
            </a:r>
          </a:p>
        </p:txBody>
      </p:sp>
    </p:spTree>
    <p:extLst>
      <p:ext uri="{BB962C8B-B14F-4D97-AF65-F5344CB8AC3E}">
        <p14:creationId xmlns:p14="http://schemas.microsoft.com/office/powerpoint/2010/main" val="2829767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9F1C4D-A09A-46B4-A96A-C952A67C3CA3}" type="slidenum">
              <a:rPr lang="en-US"/>
              <a:pPr>
                <a:defRPr/>
              </a:pPr>
              <a:t>‹#›</a:t>
            </a:fld>
            <a:endParaRPr lang="en-US"/>
          </a:p>
        </p:txBody>
      </p:sp>
    </p:spTree>
    <p:extLst>
      <p:ext uri="{BB962C8B-B14F-4D97-AF65-F5344CB8AC3E}">
        <p14:creationId xmlns:p14="http://schemas.microsoft.com/office/powerpoint/2010/main" val="309609401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E684F2-1692-44C4-9DEA-3A17765D20FC}" type="slidenum">
              <a:rPr lang="en-US"/>
              <a:pPr>
                <a:defRPr/>
              </a:pPr>
              <a:t>‹#›</a:t>
            </a:fld>
            <a:endParaRPr lang="en-US"/>
          </a:p>
        </p:txBody>
      </p:sp>
    </p:spTree>
    <p:extLst>
      <p:ext uri="{BB962C8B-B14F-4D97-AF65-F5344CB8AC3E}">
        <p14:creationId xmlns:p14="http://schemas.microsoft.com/office/powerpoint/2010/main" val="1659586548"/>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22CCCA-8228-4736-9CC3-BA9EF4D88DC8}" type="slidenum">
              <a:rPr lang="en-US"/>
              <a:pPr>
                <a:defRPr/>
              </a:pPr>
              <a:t>‹#›</a:t>
            </a:fld>
            <a:endParaRPr lang="en-US"/>
          </a:p>
        </p:txBody>
      </p:sp>
    </p:spTree>
    <p:extLst>
      <p:ext uri="{BB962C8B-B14F-4D97-AF65-F5344CB8AC3E}">
        <p14:creationId xmlns:p14="http://schemas.microsoft.com/office/powerpoint/2010/main" val="253804347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R"/>
          </a:p>
        </p:txBody>
      </p:sp>
      <p:sp>
        <p:nvSpPr>
          <p:cNvPr id="4" name="Marcador de fecha 3"/>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706608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0B942F-EFA1-426B-B7E4-22C960F299DD}" type="slidenum">
              <a:rPr lang="en-US"/>
              <a:pPr>
                <a:defRPr/>
              </a:pPr>
              <a:t>‹#›</a:t>
            </a:fld>
            <a:endParaRPr lang="en-US"/>
          </a:p>
        </p:txBody>
      </p:sp>
    </p:spTree>
    <p:extLst>
      <p:ext uri="{BB962C8B-B14F-4D97-AF65-F5344CB8AC3E}">
        <p14:creationId xmlns:p14="http://schemas.microsoft.com/office/powerpoint/2010/main" val="404823151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6BD33A3-1942-4F29-BAE1-1CDE87C18437}" type="slidenum">
              <a:rPr lang="en-US"/>
              <a:pPr>
                <a:defRPr/>
              </a:pPr>
              <a:t>‹#›</a:t>
            </a:fld>
            <a:endParaRPr lang="en-US"/>
          </a:p>
        </p:txBody>
      </p:sp>
    </p:spTree>
    <p:extLst>
      <p:ext uri="{BB962C8B-B14F-4D97-AF65-F5344CB8AC3E}">
        <p14:creationId xmlns:p14="http://schemas.microsoft.com/office/powerpoint/2010/main" val="2326265512"/>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2F30E84-6BEF-4234-BC80-FA4A23195069}" type="slidenum">
              <a:rPr lang="en-US"/>
              <a:pPr>
                <a:defRPr/>
              </a:pPr>
              <a:t>‹#›</a:t>
            </a:fld>
            <a:endParaRPr lang="en-US"/>
          </a:p>
        </p:txBody>
      </p:sp>
    </p:spTree>
    <p:extLst>
      <p:ext uri="{BB962C8B-B14F-4D97-AF65-F5344CB8AC3E}">
        <p14:creationId xmlns:p14="http://schemas.microsoft.com/office/powerpoint/2010/main" val="181320210"/>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06E93B-193C-4131-B855-C315D5DA4E1B}" type="slidenum">
              <a:rPr lang="en-US"/>
              <a:pPr>
                <a:defRPr/>
              </a:pPr>
              <a:t>‹#›</a:t>
            </a:fld>
            <a:endParaRPr lang="en-US"/>
          </a:p>
        </p:txBody>
      </p:sp>
    </p:spTree>
    <p:extLst>
      <p:ext uri="{BB962C8B-B14F-4D97-AF65-F5344CB8AC3E}">
        <p14:creationId xmlns:p14="http://schemas.microsoft.com/office/powerpoint/2010/main" val="353850367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E35F53-155A-4D71-B52F-3F460A93F956}" type="slidenum">
              <a:rPr lang="en-US"/>
              <a:pPr>
                <a:defRPr/>
              </a:pPr>
              <a:t>‹#›</a:t>
            </a:fld>
            <a:endParaRPr lang="en-US"/>
          </a:p>
        </p:txBody>
      </p:sp>
    </p:spTree>
    <p:extLst>
      <p:ext uri="{BB962C8B-B14F-4D97-AF65-F5344CB8AC3E}">
        <p14:creationId xmlns:p14="http://schemas.microsoft.com/office/powerpoint/2010/main" val="3634025653"/>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CA13B1-F0C8-4A46-8B64-747E380F1305}" type="slidenum">
              <a:rPr lang="en-US"/>
              <a:pPr>
                <a:defRPr/>
              </a:pPr>
              <a:t>‹#›</a:t>
            </a:fld>
            <a:endParaRPr lang="en-US"/>
          </a:p>
        </p:txBody>
      </p:sp>
    </p:spTree>
    <p:extLst>
      <p:ext uri="{BB962C8B-B14F-4D97-AF65-F5344CB8AC3E}">
        <p14:creationId xmlns:p14="http://schemas.microsoft.com/office/powerpoint/2010/main" val="865433727"/>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CDB9A4-6F99-484A-93BD-A2414BFC59C3}" type="slidenum">
              <a:rPr lang="en-US"/>
              <a:pPr>
                <a:defRPr/>
              </a:pPr>
              <a:t>‹#›</a:t>
            </a:fld>
            <a:endParaRPr lang="en-US"/>
          </a:p>
        </p:txBody>
      </p:sp>
    </p:spTree>
    <p:extLst>
      <p:ext uri="{BB962C8B-B14F-4D97-AF65-F5344CB8AC3E}">
        <p14:creationId xmlns:p14="http://schemas.microsoft.com/office/powerpoint/2010/main" val="659003325"/>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D93674-B6E8-4FFA-B3D9-9C2AB468CDB7}" type="slidenum">
              <a:rPr lang="en-US"/>
              <a:pPr>
                <a:defRPr/>
              </a:pPr>
              <a:t>‹#›</a:t>
            </a:fld>
            <a:endParaRPr lang="en-US"/>
          </a:p>
        </p:txBody>
      </p:sp>
    </p:spTree>
    <p:extLst>
      <p:ext uri="{BB962C8B-B14F-4D97-AF65-F5344CB8AC3E}">
        <p14:creationId xmlns:p14="http://schemas.microsoft.com/office/powerpoint/2010/main" val="3530524000"/>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B85531-4932-44CD-B0B3-98328928BD4A}" type="slidenum">
              <a:rPr lang="en-US"/>
              <a:pPr>
                <a:defRPr/>
              </a:pPr>
              <a:t>‹#›</a:t>
            </a:fld>
            <a:endParaRPr lang="en-US"/>
          </a:p>
        </p:txBody>
      </p:sp>
    </p:spTree>
    <p:extLst>
      <p:ext uri="{BB962C8B-B14F-4D97-AF65-F5344CB8AC3E}">
        <p14:creationId xmlns:p14="http://schemas.microsoft.com/office/powerpoint/2010/main" val="873011678"/>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8841825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0680998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358748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9034978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13627714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9497766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63770897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5303835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3846978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7735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3729755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50991B3-9261-44C9-BDB1-803C354A3104}"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2F072CEF-0859-4315-A1C9-D535B5D3B888}"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0239691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77526945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1DE3AFF0-2A72-4B22-B20B-44685CCA8FE0}"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E621B2E-6D42-40FF-8C13-928DDCD22864}"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995815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944BEBEF-CD1A-4810-9878-AFBC6CA38465}"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721531D-6529-4EA5-B490-5D062063AF1F}"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13508335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fld id="{C6945EA5-41B2-496F-8C9C-78A4614F1AD7}"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0A38D1B-3E42-494B-AE13-B30213D5FCA9}"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3107349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fld id="{59DF8B38-5C09-4258-B139-BE67FD32D788}"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834C987-45C1-43ED-99D0-7931ED7636B8}"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10104201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17A0EBC1-B53B-4882-9348-4199FF85956B}"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51C94CEF-C7DD-4150-B7B1-41D7B7AF9C74}"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93272397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EEEB7BEE-1318-405E-8247-AA3E14798B3B}"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828C777-2B6F-4DBB-8C98-757B269FAEDA}"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98521242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4EB4BCB3-8345-4A7D-AA4A-602C108DE923}"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4E49F6C9-B403-4D02-A824-203A083619B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32626260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630F53EC-6802-49FF-8C3A-71D3409CC05D}"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DCDE291-AF6A-4F5C-9D29-28F25FE6ECC4}"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35196730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D12084BA-AC98-413D-AFB6-8F4BFEB0CF4D}"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3CE730C-2416-4D45-9E94-90D6AEB27343}"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34247002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CFE9A676-968B-40FF-A31C-E022A4402170}"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3DE9B31-A2EB-4576-8E33-6E9CE845C79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814209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0004647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709EE5DA-E5DA-4F15-BA50-919769A77FE1}"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94FF5F6-8A74-4F0F-B7B1-B005AA25285E}"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97545041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3E43CD-3053-47EE-B965-DB9146646370}" type="slidenum">
              <a:rPr lang="en-US" altLang="es-CR"/>
              <a:pPr>
                <a:defRPr/>
              </a:pPr>
              <a:t>‹#›</a:t>
            </a:fld>
            <a:endParaRPr lang="en-US" altLang="es-CR"/>
          </a:p>
        </p:txBody>
      </p:sp>
    </p:spTree>
    <p:extLst>
      <p:ext uri="{BB962C8B-B14F-4D97-AF65-F5344CB8AC3E}">
        <p14:creationId xmlns:p14="http://schemas.microsoft.com/office/powerpoint/2010/main" val="234789193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5F431F-8BF0-438B-8CB0-26F63DC6D318}" type="slidenum">
              <a:rPr lang="en-US" altLang="es-CR"/>
              <a:pPr>
                <a:defRPr/>
              </a:pPr>
              <a:t>‹#›</a:t>
            </a:fld>
            <a:endParaRPr lang="en-US" altLang="es-CR"/>
          </a:p>
        </p:txBody>
      </p:sp>
    </p:spTree>
    <p:extLst>
      <p:ext uri="{BB962C8B-B14F-4D97-AF65-F5344CB8AC3E}">
        <p14:creationId xmlns:p14="http://schemas.microsoft.com/office/powerpoint/2010/main" val="1424644332"/>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BC6B8A-BE1D-4E75-A91F-212A5A24E109}" type="slidenum">
              <a:rPr lang="en-US" altLang="es-CR"/>
              <a:pPr>
                <a:defRPr/>
              </a:pPr>
              <a:t>‹#›</a:t>
            </a:fld>
            <a:endParaRPr lang="en-US" altLang="es-CR"/>
          </a:p>
        </p:txBody>
      </p:sp>
    </p:spTree>
    <p:extLst>
      <p:ext uri="{BB962C8B-B14F-4D97-AF65-F5344CB8AC3E}">
        <p14:creationId xmlns:p14="http://schemas.microsoft.com/office/powerpoint/2010/main" val="60301255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A91A42-8984-443B-A857-384DB1E33AD7}" type="slidenum">
              <a:rPr lang="en-US" altLang="es-CR"/>
              <a:pPr>
                <a:defRPr/>
              </a:pPr>
              <a:t>‹#›</a:t>
            </a:fld>
            <a:endParaRPr lang="en-US" altLang="es-CR"/>
          </a:p>
        </p:txBody>
      </p:sp>
    </p:spTree>
    <p:extLst>
      <p:ext uri="{BB962C8B-B14F-4D97-AF65-F5344CB8AC3E}">
        <p14:creationId xmlns:p14="http://schemas.microsoft.com/office/powerpoint/2010/main" val="768149338"/>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6759F-9B80-4B09-B8FA-164860DCC55A}" type="slidenum">
              <a:rPr lang="en-US" altLang="es-CR"/>
              <a:pPr>
                <a:defRPr/>
              </a:pPr>
              <a:t>‹#›</a:t>
            </a:fld>
            <a:endParaRPr lang="en-US" altLang="es-CR"/>
          </a:p>
        </p:txBody>
      </p:sp>
    </p:spTree>
    <p:extLst>
      <p:ext uri="{BB962C8B-B14F-4D97-AF65-F5344CB8AC3E}">
        <p14:creationId xmlns:p14="http://schemas.microsoft.com/office/powerpoint/2010/main" val="307327150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0CA3323-A632-4F4F-96ED-2F6FFD35AB29}" type="slidenum">
              <a:rPr lang="en-US" altLang="es-CR"/>
              <a:pPr>
                <a:defRPr/>
              </a:pPr>
              <a:t>‹#›</a:t>
            </a:fld>
            <a:endParaRPr lang="en-US" altLang="es-CR"/>
          </a:p>
        </p:txBody>
      </p:sp>
    </p:spTree>
    <p:extLst>
      <p:ext uri="{BB962C8B-B14F-4D97-AF65-F5344CB8AC3E}">
        <p14:creationId xmlns:p14="http://schemas.microsoft.com/office/powerpoint/2010/main" val="883671742"/>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D5A506-8312-4E72-9BDE-C990FF22EB4E}" type="slidenum">
              <a:rPr lang="en-US" altLang="es-CR"/>
              <a:pPr>
                <a:defRPr/>
              </a:pPr>
              <a:t>‹#›</a:t>
            </a:fld>
            <a:endParaRPr lang="en-US" altLang="es-CR"/>
          </a:p>
        </p:txBody>
      </p:sp>
    </p:spTree>
    <p:extLst>
      <p:ext uri="{BB962C8B-B14F-4D97-AF65-F5344CB8AC3E}">
        <p14:creationId xmlns:p14="http://schemas.microsoft.com/office/powerpoint/2010/main" val="976124500"/>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70EA07-1A70-4C6D-B4B5-52AE2EF5124E}" type="slidenum">
              <a:rPr lang="en-US" altLang="es-CR"/>
              <a:pPr>
                <a:defRPr/>
              </a:pPr>
              <a:t>‹#›</a:t>
            </a:fld>
            <a:endParaRPr lang="en-US" altLang="es-CR"/>
          </a:p>
        </p:txBody>
      </p:sp>
    </p:spTree>
    <p:extLst>
      <p:ext uri="{BB962C8B-B14F-4D97-AF65-F5344CB8AC3E}">
        <p14:creationId xmlns:p14="http://schemas.microsoft.com/office/powerpoint/2010/main" val="3784602453"/>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1F6489-CBAF-40DF-A35B-6ECA86330CC5}" type="slidenum">
              <a:rPr lang="en-US" altLang="es-CR"/>
              <a:pPr>
                <a:defRPr/>
              </a:pPr>
              <a:t>‹#›</a:t>
            </a:fld>
            <a:endParaRPr lang="en-US" altLang="es-CR"/>
          </a:p>
        </p:txBody>
      </p:sp>
    </p:spTree>
    <p:extLst>
      <p:ext uri="{BB962C8B-B14F-4D97-AF65-F5344CB8AC3E}">
        <p14:creationId xmlns:p14="http://schemas.microsoft.com/office/powerpoint/2010/main" val="26925951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8" name="Marcador de pie de página 7"/>
          <p:cNvSpPr>
            <a:spLocks noGrp="1"/>
          </p:cNvSpPr>
          <p:nvPr>
            <p:ph type="ftr" sz="quarter" idx="11"/>
          </p:nvPr>
        </p:nvSpPr>
        <p:spPr/>
        <p:txBody>
          <a:bodyPr/>
          <a:lstStyle/>
          <a:p>
            <a:endParaRPr lang="es-CR">
              <a:solidFill>
                <a:prstClr val="black">
                  <a:tint val="75000"/>
                </a:prstClr>
              </a:solidFill>
            </a:endParaRPr>
          </a:p>
        </p:txBody>
      </p:sp>
      <p:sp>
        <p:nvSpPr>
          <p:cNvPr id="9" name="Marcador de número de diapositiva 8"/>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19634428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8D0832-55FA-4829-AE3E-237E2B96747C}" type="slidenum">
              <a:rPr lang="en-US" altLang="es-CR"/>
              <a:pPr>
                <a:defRPr/>
              </a:pPr>
              <a:t>‹#›</a:t>
            </a:fld>
            <a:endParaRPr lang="en-US" altLang="es-CR"/>
          </a:p>
        </p:txBody>
      </p:sp>
    </p:spTree>
    <p:extLst>
      <p:ext uri="{BB962C8B-B14F-4D97-AF65-F5344CB8AC3E}">
        <p14:creationId xmlns:p14="http://schemas.microsoft.com/office/powerpoint/2010/main" val="376385333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D7F94F-BBAB-41F0-B3A9-39B3744C46EB}" type="slidenum">
              <a:rPr lang="en-US" altLang="es-CR"/>
              <a:pPr>
                <a:defRPr/>
              </a:pPr>
              <a:t>‹#›</a:t>
            </a:fld>
            <a:endParaRPr lang="en-US" altLang="es-CR"/>
          </a:p>
        </p:txBody>
      </p:sp>
    </p:spTree>
    <p:extLst>
      <p:ext uri="{BB962C8B-B14F-4D97-AF65-F5344CB8AC3E}">
        <p14:creationId xmlns:p14="http://schemas.microsoft.com/office/powerpoint/2010/main" val="1220187187"/>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09F569-6482-4E9C-9EA4-5AB98C469C9E}" type="slidenum">
              <a:rPr lang="en-US" altLang="es-CR"/>
              <a:pPr>
                <a:defRPr/>
              </a:pPr>
              <a:t>‹#›</a:t>
            </a:fld>
            <a:endParaRPr lang="en-US" altLang="es-CR"/>
          </a:p>
        </p:txBody>
      </p:sp>
    </p:spTree>
    <p:extLst>
      <p:ext uri="{BB962C8B-B14F-4D97-AF65-F5344CB8AC3E}">
        <p14:creationId xmlns:p14="http://schemas.microsoft.com/office/powerpoint/2010/main" val="1671846764"/>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4F579F6B-451F-4DF0-B964-D8D26415C033}"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4C6B99-AACF-4E93-8511-69A26CCFB239}"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08011867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1D716181-EF10-48A5-B91C-8EE924007A4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6BAC9F-7F39-4E0E-AC60-30016073ECA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43960201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fld id="{9257A20A-D2B7-40B6-95FC-7C0CB536A84E}"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682C5B-313E-4C16-8720-3393225F65D2}"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04460440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fld id="{50F57FA9-3948-465C-AC85-CAA766B13618}"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DF92B9-6B93-44A3-9E37-E4EFFA218FDA}"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61821544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1580F0C3-3343-4B80-84BC-2E115E29ABAA}"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22CC8B2-2854-4556-A143-91BF6B689A07}"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3218085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7A47501A-AA6F-4459-AA53-8C1314197B9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6F3B358-D96F-4FFC-82CE-43DA3B051EE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99392023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02C88C5-F8AC-45B3-BE09-9C90F1E87BB8}"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9D20177-700F-4C86-A791-CEE03040EFC5}"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148699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4" name="Marcador de pie de página 3"/>
          <p:cNvSpPr>
            <a:spLocks noGrp="1"/>
          </p:cNvSpPr>
          <p:nvPr>
            <p:ph type="ftr" sz="quarter" idx="11"/>
          </p:nvPr>
        </p:nvSpPr>
        <p:spPr/>
        <p:txBody>
          <a:bodyPr/>
          <a:lstStyle/>
          <a:p>
            <a:endParaRPr lang="es-CR">
              <a:solidFill>
                <a:prstClr val="black">
                  <a:tint val="75000"/>
                </a:prstClr>
              </a:solidFill>
            </a:endParaRPr>
          </a:p>
        </p:txBody>
      </p:sp>
      <p:sp>
        <p:nvSpPr>
          <p:cNvPr id="5" name="Marcador de número de diapositiva 4"/>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07025632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DF10A3AF-433A-4406-BEF2-B20C9F2EC46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3EBD8F8-FEF3-4855-A38A-D41C3900E785}"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7881732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CCA843AB-9747-4FBA-953A-C12591B0BC21}"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C1D9073-9D70-4B90-898E-1EAF36512E1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5591284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14391D91-870E-4171-BB66-200827733B3D}"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036C74C-D2B1-44FC-BB4B-1E85574520E1}"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69363792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E7217246-4C83-4F38-AA14-2FA16C8EACF7}"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091B015-DB39-4A47-9620-5F725EFF6C0D}"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3100610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3864653B-6D6D-4C7C-90CC-00C1937093D7}" type="datetimeFigureOut">
              <a:rPr lang="es-ES">
                <a:solidFill>
                  <a:prstClr val="black">
                    <a:tint val="75000"/>
                  </a:prstClr>
                </a:solidFill>
              </a:rPr>
              <a:pPr>
                <a:defRPr/>
              </a:pPr>
              <a:t>21/08/2017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737C611-5D13-4132-8C23-BCA8BBA4A26C}"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27346445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8588A42B-419B-4CCE-B7D6-468D4A832EDE}" type="datetimeFigureOut">
              <a:rPr lang="es-ES">
                <a:solidFill>
                  <a:prstClr val="black">
                    <a:tint val="75000"/>
                  </a:prstClr>
                </a:solidFill>
              </a:rPr>
              <a:pPr>
                <a:defRPr/>
              </a:pPr>
              <a:t>21/08/2017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4FAE9A98-0809-4904-A676-EC320B016098}"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83311969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AC4A408D-076E-43E7-BCE0-A754070AF38C}" type="datetimeFigureOut">
              <a:rPr lang="es-ES">
                <a:solidFill>
                  <a:prstClr val="black">
                    <a:tint val="75000"/>
                  </a:prstClr>
                </a:solidFill>
              </a:rPr>
              <a:pPr>
                <a:defRPr/>
              </a:pPr>
              <a:t>21/08/2017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DAD0543F-FEE7-4566-92C1-447023CA85AD}"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4213857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58AD9E93-D388-413A-AF13-AE2383AEEC3C}" type="datetimeFigureOut">
              <a:rPr lang="es-ES">
                <a:solidFill>
                  <a:prstClr val="black">
                    <a:tint val="75000"/>
                  </a:prstClr>
                </a:solidFill>
              </a:rPr>
              <a:pPr>
                <a:defRPr/>
              </a:pPr>
              <a:t>21/08/2017</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A358BD99-76AE-4FB3-AC8E-FBA739066F26}"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7903664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A78526DF-EB28-4B4B-BC67-9CC71F8203BE}" type="datetimeFigureOut">
              <a:rPr lang="es-ES">
                <a:solidFill>
                  <a:prstClr val="black">
                    <a:tint val="75000"/>
                  </a:prstClr>
                </a:solidFill>
              </a:rPr>
              <a:pPr>
                <a:defRPr/>
              </a:pPr>
              <a:t>21/08/2017</a:t>
            </a:fld>
            <a:endParaRPr lang="es-ES">
              <a:solidFill>
                <a:prstClr val="black">
                  <a:tint val="75000"/>
                </a:prstClr>
              </a:solidFill>
            </a:endParaRPr>
          </a:p>
        </p:txBody>
      </p:sp>
      <p:sp>
        <p:nvSpPr>
          <p:cNvPr id="8"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9" name="5 Marcador de número de diapositiva"/>
          <p:cNvSpPr>
            <a:spLocks noGrp="1"/>
          </p:cNvSpPr>
          <p:nvPr>
            <p:ph type="sldNum" sz="quarter" idx="12"/>
          </p:nvPr>
        </p:nvSpPr>
        <p:spPr/>
        <p:txBody>
          <a:bodyPr/>
          <a:lstStyle>
            <a:lvl1pPr>
              <a:defRPr/>
            </a:lvl1pPr>
          </a:lstStyle>
          <a:p>
            <a:pPr>
              <a:defRPr/>
            </a:pPr>
            <a:fld id="{9A569C86-49B7-4C2F-82F2-AC2E1E3F10DB}"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1449730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26FE54E8-9E2B-48D8-90F9-AB21C3CD94BA}" type="datetimeFigureOut">
              <a:rPr lang="es-ES">
                <a:solidFill>
                  <a:prstClr val="black">
                    <a:tint val="75000"/>
                  </a:prstClr>
                </a:solidFill>
              </a:rPr>
              <a:pPr>
                <a:defRPr/>
              </a:pPr>
              <a:t>21/08/2017</a:t>
            </a:fld>
            <a:endParaRPr lang="es-ES">
              <a:solidFill>
                <a:prstClr val="black">
                  <a:tint val="75000"/>
                </a:prstClr>
              </a:solidFill>
            </a:endParaRPr>
          </a:p>
        </p:txBody>
      </p:sp>
      <p:sp>
        <p:nvSpPr>
          <p:cNvPr id="4"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5" name="5 Marcador de número de diapositiva"/>
          <p:cNvSpPr>
            <a:spLocks noGrp="1"/>
          </p:cNvSpPr>
          <p:nvPr>
            <p:ph type="sldNum" sz="quarter" idx="12"/>
          </p:nvPr>
        </p:nvSpPr>
        <p:spPr/>
        <p:txBody>
          <a:bodyPr/>
          <a:lstStyle>
            <a:lvl1pPr>
              <a:defRPr/>
            </a:lvl1pPr>
          </a:lstStyle>
          <a:p>
            <a:pPr>
              <a:defRPr/>
            </a:pPr>
            <a:fld id="{784D4E41-6AFF-4223-B9A8-D8C7695DAC4F}"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28348595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3" name="Marcador de pie de página 2"/>
          <p:cNvSpPr>
            <a:spLocks noGrp="1"/>
          </p:cNvSpPr>
          <p:nvPr>
            <p:ph type="ftr" sz="quarter" idx="11"/>
          </p:nvPr>
        </p:nvSpPr>
        <p:spPr/>
        <p:txBody>
          <a:bodyPr/>
          <a:lstStyle/>
          <a:p>
            <a:endParaRPr lang="es-CR">
              <a:solidFill>
                <a:prstClr val="black">
                  <a:tint val="75000"/>
                </a:prstClr>
              </a:solidFill>
            </a:endParaRPr>
          </a:p>
        </p:txBody>
      </p:sp>
      <p:sp>
        <p:nvSpPr>
          <p:cNvPr id="4" name="Marcador de número de diapositiva 3"/>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8892949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5031F63F-3291-4E73-9C3B-24085A659491}" type="datetimeFigureOut">
              <a:rPr lang="es-ES">
                <a:solidFill>
                  <a:prstClr val="black">
                    <a:tint val="75000"/>
                  </a:prstClr>
                </a:solidFill>
              </a:rPr>
              <a:pPr>
                <a:defRPr/>
              </a:pPr>
              <a:t>21/08/2017</a:t>
            </a:fld>
            <a:endParaRPr lang="es-ES">
              <a:solidFill>
                <a:prstClr val="black">
                  <a:tint val="75000"/>
                </a:prstClr>
              </a:solidFill>
            </a:endParaRPr>
          </a:p>
        </p:txBody>
      </p:sp>
      <p:sp>
        <p:nvSpPr>
          <p:cNvPr id="3"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4" name="5 Marcador de número de diapositiva"/>
          <p:cNvSpPr>
            <a:spLocks noGrp="1"/>
          </p:cNvSpPr>
          <p:nvPr>
            <p:ph type="sldNum" sz="quarter" idx="12"/>
          </p:nvPr>
        </p:nvSpPr>
        <p:spPr/>
        <p:txBody>
          <a:bodyPr/>
          <a:lstStyle>
            <a:lvl1pPr>
              <a:defRPr/>
            </a:lvl1pPr>
          </a:lstStyle>
          <a:p>
            <a:pPr>
              <a:defRPr/>
            </a:pPr>
            <a:fld id="{4BF0089D-7DB9-4059-8D42-969847223DD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82935073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B6FC4BB0-05F9-44DC-969B-97B3E3C1C5C1}" type="datetimeFigureOut">
              <a:rPr lang="es-ES">
                <a:solidFill>
                  <a:prstClr val="black">
                    <a:tint val="75000"/>
                  </a:prstClr>
                </a:solidFill>
              </a:rPr>
              <a:pPr>
                <a:defRPr/>
              </a:pPr>
              <a:t>21/08/2017</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E225DFAB-0340-45D1-9025-732FE6FEF2B9}"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406824930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30B8BCE-6E81-43B3-9083-30A95BFA1EFF}" type="datetimeFigureOut">
              <a:rPr lang="es-ES">
                <a:solidFill>
                  <a:prstClr val="black">
                    <a:tint val="75000"/>
                  </a:prstClr>
                </a:solidFill>
              </a:rPr>
              <a:pPr>
                <a:defRPr/>
              </a:pPr>
              <a:t>21/08/2017</a:t>
            </a:fld>
            <a:endParaRPr lang="es-ES">
              <a:solidFill>
                <a:prstClr val="black">
                  <a:tint val="75000"/>
                </a:prstClr>
              </a:solidFill>
            </a:endParaRPr>
          </a:p>
        </p:txBody>
      </p:sp>
      <p:sp>
        <p:nvSpPr>
          <p:cNvPr id="6"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7" name="5 Marcador de número de diapositiva"/>
          <p:cNvSpPr>
            <a:spLocks noGrp="1"/>
          </p:cNvSpPr>
          <p:nvPr>
            <p:ph type="sldNum" sz="quarter" idx="12"/>
          </p:nvPr>
        </p:nvSpPr>
        <p:spPr/>
        <p:txBody>
          <a:bodyPr/>
          <a:lstStyle>
            <a:lvl1pPr>
              <a:defRPr/>
            </a:lvl1pPr>
          </a:lstStyle>
          <a:p>
            <a:pPr>
              <a:defRPr/>
            </a:pPr>
            <a:fld id="{07415E77-7BF8-4316-ADFA-279B01656501}"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64401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F529F4A0-D4F3-4CB6-B975-45CD82CA0A50}" type="datetimeFigureOut">
              <a:rPr lang="es-ES">
                <a:solidFill>
                  <a:prstClr val="black">
                    <a:tint val="75000"/>
                  </a:prstClr>
                </a:solidFill>
              </a:rPr>
              <a:pPr>
                <a:defRPr/>
              </a:pPr>
              <a:t>21/08/2017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CACE7AF2-0E44-49B3-BC80-3C05407A711E}"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12785929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7410B485-4E09-4704-ACDF-B8E4B68D9BCB}" type="datetimeFigureOut">
              <a:rPr lang="es-ES">
                <a:solidFill>
                  <a:prstClr val="black">
                    <a:tint val="75000"/>
                  </a:prstClr>
                </a:solidFill>
              </a:rPr>
              <a:pPr>
                <a:defRPr/>
              </a:pPr>
              <a:t>21/08/2017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lvl1pPr>
              <a:defRPr/>
            </a:lvl1pPr>
          </a:lstStyle>
          <a:p>
            <a:pPr>
              <a:defRPr/>
            </a:pPr>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lvl1pPr>
              <a:defRPr/>
            </a:lvl1pPr>
          </a:lstStyle>
          <a:p>
            <a:pPr>
              <a:defRPr/>
            </a:pPr>
            <a:fld id="{8F2D3163-BC6E-4ECC-8825-C086DE75D532}" type="slidenum">
              <a:rPr lang="es-ES">
                <a:solidFill>
                  <a:prstClr val="black">
                    <a:tint val="75000"/>
                  </a:prstClr>
                </a:solidFill>
              </a:rPr>
              <a:pPr>
                <a:defRPr/>
              </a:pPr>
              <a:t>‹#›</a:t>
            </a:fld>
            <a:endParaRPr lang="es-ES">
              <a:solidFill>
                <a:prstClr val="black">
                  <a:tint val="75000"/>
                </a:prstClr>
              </a:solidFill>
            </a:endParaRPr>
          </a:p>
        </p:txBody>
      </p:sp>
    </p:spTree>
    <p:extLst>
      <p:ext uri="{BB962C8B-B14F-4D97-AF65-F5344CB8AC3E}">
        <p14:creationId xmlns:p14="http://schemas.microsoft.com/office/powerpoint/2010/main" val="330855009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3E8D55E5-2C8D-4A0F-BBA9-8DE8360AFE7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2206B37F-6F27-4F44-9292-55EA7C1597E4}" type="slidenum">
              <a:rPr lang="es-CR"/>
              <a:pPr>
                <a:defRPr/>
              </a:pPr>
              <a:t>‹#›</a:t>
            </a:fld>
            <a:endParaRPr lang="es-CR"/>
          </a:p>
        </p:txBody>
      </p:sp>
    </p:spTree>
    <p:extLst>
      <p:ext uri="{BB962C8B-B14F-4D97-AF65-F5344CB8AC3E}">
        <p14:creationId xmlns:p14="http://schemas.microsoft.com/office/powerpoint/2010/main" val="40748319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807F9AD8-BD10-44CC-90E6-198500062757}"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3B4AD6B-9049-4540-B30D-EB588B97D7A2}" type="slidenum">
              <a:rPr lang="es-CR"/>
              <a:pPr>
                <a:defRPr/>
              </a:pPr>
              <a:t>‹#›</a:t>
            </a:fld>
            <a:endParaRPr lang="es-CR"/>
          </a:p>
        </p:txBody>
      </p:sp>
    </p:spTree>
    <p:extLst>
      <p:ext uri="{BB962C8B-B14F-4D97-AF65-F5344CB8AC3E}">
        <p14:creationId xmlns:p14="http://schemas.microsoft.com/office/powerpoint/2010/main" val="13900408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DC0995B-A7CF-4E66-B97F-8193D130CB5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64C44EBC-D446-4D62-9468-6FB7A7FEAA7A}" type="slidenum">
              <a:rPr lang="es-CR"/>
              <a:pPr>
                <a:defRPr/>
              </a:pPr>
              <a:t>‹#›</a:t>
            </a:fld>
            <a:endParaRPr lang="es-CR"/>
          </a:p>
        </p:txBody>
      </p:sp>
    </p:spTree>
    <p:extLst>
      <p:ext uri="{BB962C8B-B14F-4D97-AF65-F5344CB8AC3E}">
        <p14:creationId xmlns:p14="http://schemas.microsoft.com/office/powerpoint/2010/main" val="306580856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3 Marcador de fecha"/>
          <p:cNvSpPr>
            <a:spLocks noGrp="1"/>
          </p:cNvSpPr>
          <p:nvPr>
            <p:ph type="dt" sz="half" idx="10"/>
          </p:nvPr>
        </p:nvSpPr>
        <p:spPr/>
        <p:txBody>
          <a:bodyPr/>
          <a:lstStyle>
            <a:lvl1pPr>
              <a:defRPr/>
            </a:lvl1pPr>
          </a:lstStyle>
          <a:p>
            <a:pPr>
              <a:defRPr/>
            </a:pPr>
            <a:fld id="{211C6A66-3809-49DC-A9D8-7FE5485925F5}"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F1E959A0-2C23-4B3F-9904-F8844A4C6F04}" type="slidenum">
              <a:rPr lang="es-CR"/>
              <a:pPr>
                <a:defRPr/>
              </a:pPr>
              <a:t>‹#›</a:t>
            </a:fld>
            <a:endParaRPr lang="es-CR"/>
          </a:p>
        </p:txBody>
      </p:sp>
    </p:spTree>
    <p:extLst>
      <p:ext uri="{BB962C8B-B14F-4D97-AF65-F5344CB8AC3E}">
        <p14:creationId xmlns:p14="http://schemas.microsoft.com/office/powerpoint/2010/main" val="234963781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3 Marcador de fecha"/>
          <p:cNvSpPr>
            <a:spLocks noGrp="1"/>
          </p:cNvSpPr>
          <p:nvPr>
            <p:ph type="dt" sz="half" idx="10"/>
          </p:nvPr>
        </p:nvSpPr>
        <p:spPr/>
        <p:txBody>
          <a:bodyPr/>
          <a:lstStyle>
            <a:lvl1pPr>
              <a:defRPr/>
            </a:lvl1pPr>
          </a:lstStyle>
          <a:p>
            <a:pPr>
              <a:defRPr/>
            </a:pPr>
            <a:fld id="{11D873BA-AA08-450A-806E-F6FF2314888A}" type="datetimeFigureOut">
              <a:rPr lang="es-CR"/>
              <a:pPr>
                <a:defRPr/>
              </a:pPr>
              <a:t>21/08/2017</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B9880123-2848-4BF1-B37E-F97561B72D65}" type="slidenum">
              <a:rPr lang="es-CR"/>
              <a:pPr>
                <a:defRPr/>
              </a:pPr>
              <a:t>‹#›</a:t>
            </a:fld>
            <a:endParaRPr lang="es-CR"/>
          </a:p>
        </p:txBody>
      </p:sp>
    </p:spTree>
    <p:extLst>
      <p:ext uri="{BB962C8B-B14F-4D97-AF65-F5344CB8AC3E}">
        <p14:creationId xmlns:p14="http://schemas.microsoft.com/office/powerpoint/2010/main" val="1134731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58263103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E75A9A9B-98F8-453A-8A7D-F86D6A573CC6}" type="datetimeFigureOut">
              <a:rPr lang="es-CR"/>
              <a:pPr>
                <a:defRPr/>
              </a:pPr>
              <a:t>21/08/2017</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4A732A52-91C6-4EB8-9B89-C2EC5F19E695}" type="slidenum">
              <a:rPr lang="es-CR"/>
              <a:pPr>
                <a:defRPr/>
              </a:pPr>
              <a:t>‹#›</a:t>
            </a:fld>
            <a:endParaRPr lang="es-CR"/>
          </a:p>
        </p:txBody>
      </p:sp>
    </p:spTree>
    <p:extLst>
      <p:ext uri="{BB962C8B-B14F-4D97-AF65-F5344CB8AC3E}">
        <p14:creationId xmlns:p14="http://schemas.microsoft.com/office/powerpoint/2010/main" val="17947279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5755BF3-3C68-427E-914D-FF8D27B3B7A5}" type="datetimeFigureOut">
              <a:rPr lang="es-CR"/>
              <a:pPr>
                <a:defRPr/>
              </a:pPr>
              <a:t>21/08/2017</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E0F11D27-AE33-4D07-BE58-FCD72B79E4AE}" type="slidenum">
              <a:rPr lang="es-CR"/>
              <a:pPr>
                <a:defRPr/>
              </a:pPr>
              <a:t>‹#›</a:t>
            </a:fld>
            <a:endParaRPr lang="es-CR"/>
          </a:p>
        </p:txBody>
      </p:sp>
    </p:spTree>
    <p:extLst>
      <p:ext uri="{BB962C8B-B14F-4D97-AF65-F5344CB8AC3E}">
        <p14:creationId xmlns:p14="http://schemas.microsoft.com/office/powerpoint/2010/main" val="184047633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419B1D-D04D-4AA8-8541-42D6317945B8}"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905329E0-54E2-45A9-84D5-02DAD29ACB94}" type="slidenum">
              <a:rPr lang="es-CR"/>
              <a:pPr>
                <a:defRPr/>
              </a:pPr>
              <a:t>‹#›</a:t>
            </a:fld>
            <a:endParaRPr lang="es-CR"/>
          </a:p>
        </p:txBody>
      </p:sp>
    </p:spTree>
    <p:extLst>
      <p:ext uri="{BB962C8B-B14F-4D97-AF65-F5344CB8AC3E}">
        <p14:creationId xmlns:p14="http://schemas.microsoft.com/office/powerpoint/2010/main" val="11142826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R"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8227ABC-6168-4C24-8704-F6AB7392548B}"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FD83641A-EAE5-4567-9BE7-70290B4AA673}" type="slidenum">
              <a:rPr lang="es-CR"/>
              <a:pPr>
                <a:defRPr/>
              </a:pPr>
              <a:t>‹#›</a:t>
            </a:fld>
            <a:endParaRPr lang="es-CR"/>
          </a:p>
        </p:txBody>
      </p:sp>
    </p:spTree>
    <p:extLst>
      <p:ext uri="{BB962C8B-B14F-4D97-AF65-F5344CB8AC3E}">
        <p14:creationId xmlns:p14="http://schemas.microsoft.com/office/powerpoint/2010/main" val="3187917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7170ABAC-624C-4CCD-B50D-3E052FC955C4}"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98C5CC97-0D2D-41EB-9132-3873C2B071AE}" type="slidenum">
              <a:rPr lang="es-CR"/>
              <a:pPr>
                <a:defRPr/>
              </a:pPr>
              <a:t>‹#›</a:t>
            </a:fld>
            <a:endParaRPr lang="es-CR"/>
          </a:p>
        </p:txBody>
      </p:sp>
    </p:spTree>
    <p:extLst>
      <p:ext uri="{BB962C8B-B14F-4D97-AF65-F5344CB8AC3E}">
        <p14:creationId xmlns:p14="http://schemas.microsoft.com/office/powerpoint/2010/main" val="340508188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9B3BA492-4CFB-4C57-B827-46B3C8B0AA3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AF66CC46-5700-4EC2-83E9-42A5A8E88DBE}" type="slidenum">
              <a:rPr lang="es-CR"/>
              <a:pPr>
                <a:defRPr/>
              </a:pPr>
              <a:t>‹#›</a:t>
            </a:fld>
            <a:endParaRPr lang="es-CR"/>
          </a:p>
        </p:txBody>
      </p:sp>
    </p:spTree>
    <p:extLst>
      <p:ext uri="{BB962C8B-B14F-4D97-AF65-F5344CB8AC3E}">
        <p14:creationId xmlns:p14="http://schemas.microsoft.com/office/powerpoint/2010/main" val="104789314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069" y="5803902"/>
            <a:ext cx="292523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logo_networ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502" y="6057901"/>
            <a:ext cx="34671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5" name="Rectangle 7"/>
          <p:cNvSpPr>
            <a:spLocks noGrp="1" noChangeArrowheads="1"/>
          </p:cNvSpPr>
          <p:nvPr>
            <p:ph type="ctrTitle" sz="quarter"/>
          </p:nvPr>
        </p:nvSpPr>
        <p:spPr>
          <a:xfrm>
            <a:off x="459317" y="263527"/>
            <a:ext cx="11201400" cy="1395413"/>
          </a:xfrm>
        </p:spPr>
        <p:txBody>
          <a:bodyPr/>
          <a:lstStyle>
            <a:lvl1pPr>
              <a:spcBef>
                <a:spcPct val="25000"/>
              </a:spcBef>
              <a:defRPr sz="5000"/>
            </a:lvl1pPr>
          </a:lstStyle>
          <a:p>
            <a:r>
              <a:rPr lang="en-US"/>
              <a:t>Click to edit Master title style</a:t>
            </a:r>
          </a:p>
        </p:txBody>
      </p:sp>
      <p:sp>
        <p:nvSpPr>
          <p:cNvPr id="580616" name="Rectangle 8"/>
          <p:cNvSpPr>
            <a:spLocks noGrp="1" noChangeArrowheads="1"/>
          </p:cNvSpPr>
          <p:nvPr>
            <p:ph type="subTitle" sz="quarter" idx="1"/>
          </p:nvPr>
        </p:nvSpPr>
        <p:spPr>
          <a:xfrm>
            <a:off x="459320" y="1677988"/>
            <a:ext cx="11195049" cy="1752600"/>
          </a:xfrm>
        </p:spPr>
        <p:txBody>
          <a:bodyPr/>
          <a:lstStyle>
            <a:lvl1pPr>
              <a:spcBef>
                <a:spcPct val="0"/>
              </a:spcBef>
              <a:defRPr sz="5000">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13032901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8275101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72778983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727201"/>
            <a:ext cx="5539317"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618057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75CD9424-24A3-4691-B92D-F709A64816FA}" type="datetimeFigureOut">
              <a:rPr lang="es-CR" smtClean="0"/>
              <a:t>21/08/2017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2766039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6" name="Marcador de pie de página 5"/>
          <p:cNvSpPr>
            <a:spLocks noGrp="1"/>
          </p:cNvSpPr>
          <p:nvPr>
            <p:ph type="ftr" sz="quarter" idx="11"/>
          </p:nvPr>
        </p:nvSpPr>
        <p:spPr/>
        <p:txBody>
          <a:bodyPr/>
          <a:lstStyle/>
          <a:p>
            <a:endParaRPr lang="es-CR">
              <a:solidFill>
                <a:prstClr val="black">
                  <a:tint val="75000"/>
                </a:prstClr>
              </a:solidFill>
            </a:endParaRPr>
          </a:p>
        </p:txBody>
      </p:sp>
      <p:sp>
        <p:nvSpPr>
          <p:cNvPr id="7" name="Marcador de número de diapositiva 6"/>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91932932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978914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36754599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7030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4660547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2330706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1442489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17517" y="280988"/>
            <a:ext cx="2819400" cy="5683251"/>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80988"/>
            <a:ext cx="8257117" cy="56832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85876694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727202"/>
            <a:ext cx="5537200"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21128"/>
            <a:ext cx="5537200"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8898129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9587919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D7E4F-B8D8-46FF-A89B-BB7DC0C529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606119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1317988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633BF-CC6E-4638-93AD-9AFC700BA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5295675"/>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4AFF042-8340-4365-B7A5-8F3B7E7A15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104558"/>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A78C7EF-3AB5-44E8-AD0D-0B45E8B108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6660996"/>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68904E9-B29C-4AD6-A58D-386CB3448E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2784025"/>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6AC4FDA-D34A-483B-B558-021C049BD4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489049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C7F880-1DEC-40F4-93B6-F9F0C6525A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558922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32B5653-C9B7-4306-A78C-EFE7436FA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8935637"/>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8A0504-3A05-41A9-8991-BDC4DB76EA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803072"/>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9A7E17-523F-4C41-95DE-B12A92E875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1293969"/>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4ACBDC-2CA6-483D-8B36-34D088762A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8242999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R"/>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10"/>
          </p:nvPr>
        </p:nvSpPr>
        <p:spPr/>
        <p:txBody>
          <a:body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11"/>
          </p:nvPr>
        </p:nvSpPr>
        <p:spPr/>
        <p:txBody>
          <a:bodyPr/>
          <a:lstStyle/>
          <a:p>
            <a:endParaRPr lang="es-CR">
              <a:solidFill>
                <a:prstClr val="black">
                  <a:tint val="75000"/>
                </a:prstClr>
              </a:solidFill>
            </a:endParaRPr>
          </a:p>
        </p:txBody>
      </p:sp>
      <p:sp>
        <p:nvSpPr>
          <p:cNvPr id="6" name="Marcador de número de diapositiva 5"/>
          <p:cNvSpPr>
            <a:spLocks noGrp="1"/>
          </p:cNvSpPr>
          <p:nvPr>
            <p:ph type="sldNum" sz="quarter" idx="12"/>
          </p:nvPr>
        </p:nvSpPr>
        <p:spPr/>
        <p:txBody>
          <a:body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9230800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D8C28E6-84EC-4BF9-849B-1C1D803AC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817487"/>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4D9E3C-DE0A-47BD-AEFD-A3552FAF6B0E}" type="slidenum">
              <a:rPr lang="en-US"/>
              <a:pPr>
                <a:defRPr/>
              </a:pPr>
              <a:t>‹#›</a:t>
            </a:fld>
            <a:endParaRPr lang="en-US"/>
          </a:p>
        </p:txBody>
      </p:sp>
    </p:spTree>
    <p:extLst>
      <p:ext uri="{BB962C8B-B14F-4D97-AF65-F5344CB8AC3E}">
        <p14:creationId xmlns:p14="http://schemas.microsoft.com/office/powerpoint/2010/main" val="61814399"/>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E2361-1E77-4EDB-8D82-53582ECB6EAE}" type="slidenum">
              <a:rPr lang="en-US"/>
              <a:pPr>
                <a:defRPr/>
              </a:pPr>
              <a:t>‹#›</a:t>
            </a:fld>
            <a:endParaRPr lang="en-US"/>
          </a:p>
        </p:txBody>
      </p:sp>
    </p:spTree>
    <p:extLst>
      <p:ext uri="{BB962C8B-B14F-4D97-AF65-F5344CB8AC3E}">
        <p14:creationId xmlns:p14="http://schemas.microsoft.com/office/powerpoint/2010/main" val="3548040220"/>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AB3D89-D380-4680-8C87-3FF599EB6E6A}" type="slidenum">
              <a:rPr lang="en-US"/>
              <a:pPr>
                <a:defRPr/>
              </a:pPr>
              <a:t>‹#›</a:t>
            </a:fld>
            <a:endParaRPr lang="en-US"/>
          </a:p>
        </p:txBody>
      </p:sp>
    </p:spTree>
    <p:extLst>
      <p:ext uri="{BB962C8B-B14F-4D97-AF65-F5344CB8AC3E}">
        <p14:creationId xmlns:p14="http://schemas.microsoft.com/office/powerpoint/2010/main" val="1274705166"/>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3D558B-EC98-419F-8134-8C953702DC27}" type="slidenum">
              <a:rPr lang="en-US"/>
              <a:pPr>
                <a:defRPr/>
              </a:pPr>
              <a:t>‹#›</a:t>
            </a:fld>
            <a:endParaRPr lang="en-US"/>
          </a:p>
        </p:txBody>
      </p:sp>
    </p:spTree>
    <p:extLst>
      <p:ext uri="{BB962C8B-B14F-4D97-AF65-F5344CB8AC3E}">
        <p14:creationId xmlns:p14="http://schemas.microsoft.com/office/powerpoint/2010/main" val="122233842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7910674-55F3-4146-8F0A-680FD9E18000}" type="slidenum">
              <a:rPr lang="en-US"/>
              <a:pPr>
                <a:defRPr/>
              </a:pPr>
              <a:t>‹#›</a:t>
            </a:fld>
            <a:endParaRPr lang="en-US"/>
          </a:p>
        </p:txBody>
      </p:sp>
    </p:spTree>
    <p:extLst>
      <p:ext uri="{BB962C8B-B14F-4D97-AF65-F5344CB8AC3E}">
        <p14:creationId xmlns:p14="http://schemas.microsoft.com/office/powerpoint/2010/main" val="204976756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1F9FA4-0D35-41F2-A164-6BC13119754D}" type="slidenum">
              <a:rPr lang="en-US"/>
              <a:pPr>
                <a:defRPr/>
              </a:pPr>
              <a:t>‹#›</a:t>
            </a:fld>
            <a:endParaRPr lang="en-US"/>
          </a:p>
        </p:txBody>
      </p:sp>
    </p:spTree>
    <p:extLst>
      <p:ext uri="{BB962C8B-B14F-4D97-AF65-F5344CB8AC3E}">
        <p14:creationId xmlns:p14="http://schemas.microsoft.com/office/powerpoint/2010/main" val="75246298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3DB52D-90B0-4283-8C8A-85E72C017C55}" type="slidenum">
              <a:rPr lang="en-US"/>
              <a:pPr>
                <a:defRPr/>
              </a:pPr>
              <a:t>‹#›</a:t>
            </a:fld>
            <a:endParaRPr lang="en-US"/>
          </a:p>
        </p:txBody>
      </p:sp>
    </p:spTree>
    <p:extLst>
      <p:ext uri="{BB962C8B-B14F-4D97-AF65-F5344CB8AC3E}">
        <p14:creationId xmlns:p14="http://schemas.microsoft.com/office/powerpoint/2010/main" val="1831008416"/>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35FCFC-2040-4B54-AD03-95E1B2C0250F}" type="slidenum">
              <a:rPr lang="en-US"/>
              <a:pPr>
                <a:defRPr/>
              </a:pPr>
              <a:t>‹#›</a:t>
            </a:fld>
            <a:endParaRPr lang="en-US"/>
          </a:p>
        </p:txBody>
      </p:sp>
    </p:spTree>
    <p:extLst>
      <p:ext uri="{BB962C8B-B14F-4D97-AF65-F5344CB8AC3E}">
        <p14:creationId xmlns:p14="http://schemas.microsoft.com/office/powerpoint/2010/main" val="1538754332"/>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4F871C-2056-4EE9-AAFF-19F5655A62E3}" type="slidenum">
              <a:rPr lang="en-US"/>
              <a:pPr>
                <a:defRPr/>
              </a:pPr>
              <a:t>‹#›</a:t>
            </a:fld>
            <a:endParaRPr lang="en-US"/>
          </a:p>
        </p:txBody>
      </p:sp>
    </p:spTree>
    <p:extLst>
      <p:ext uri="{BB962C8B-B14F-4D97-AF65-F5344CB8AC3E}">
        <p14:creationId xmlns:p14="http://schemas.microsoft.com/office/powerpoint/2010/main" val="1599215097"/>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008B6035-8B93-4BC1-A90D-0F65B18E2F64}"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A6F92033-D572-48F5-9689-585DFFD5C910}" type="slidenum">
              <a:rPr lang="es-CR"/>
              <a:pPr>
                <a:defRPr/>
              </a:pPr>
              <a:t>‹#›</a:t>
            </a:fld>
            <a:endParaRPr lang="es-CR"/>
          </a:p>
        </p:txBody>
      </p:sp>
    </p:spTree>
    <p:extLst>
      <p:ext uri="{BB962C8B-B14F-4D97-AF65-F5344CB8AC3E}">
        <p14:creationId xmlns:p14="http://schemas.microsoft.com/office/powerpoint/2010/main" val="17637879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11B3B4-5B8A-4EF7-AB81-D16BB7966BBC}" type="slidenum">
              <a:rPr lang="en-US"/>
              <a:pPr>
                <a:defRPr/>
              </a:pPr>
              <a:t>‹#›</a:t>
            </a:fld>
            <a:endParaRPr lang="en-US"/>
          </a:p>
        </p:txBody>
      </p:sp>
    </p:spTree>
    <p:extLst>
      <p:ext uri="{BB962C8B-B14F-4D97-AF65-F5344CB8AC3E}">
        <p14:creationId xmlns:p14="http://schemas.microsoft.com/office/powerpoint/2010/main" val="3695583215"/>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02979-C9E0-43D9-BC0F-F9E7FB95C7B0}" type="slidenum">
              <a:rPr lang="en-US"/>
              <a:pPr>
                <a:defRPr/>
              </a:pPr>
              <a:t>‹#›</a:t>
            </a:fld>
            <a:endParaRPr lang="en-US"/>
          </a:p>
        </p:txBody>
      </p:sp>
    </p:spTree>
    <p:extLst>
      <p:ext uri="{BB962C8B-B14F-4D97-AF65-F5344CB8AC3E}">
        <p14:creationId xmlns:p14="http://schemas.microsoft.com/office/powerpoint/2010/main" val="3732534888"/>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8A8A615-C852-4CCE-A284-E69344A9E256}" type="slidenum">
              <a:rPr lang="en-US"/>
              <a:pPr>
                <a:defRPr/>
              </a:pPr>
              <a:t>‹#›</a:t>
            </a:fld>
            <a:endParaRPr lang="en-US"/>
          </a:p>
        </p:txBody>
      </p:sp>
    </p:spTree>
    <p:extLst>
      <p:ext uri="{BB962C8B-B14F-4D97-AF65-F5344CB8AC3E}">
        <p14:creationId xmlns:p14="http://schemas.microsoft.com/office/powerpoint/2010/main" val="124184209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4F579F6B-451F-4DF0-B964-D8D26415C033}"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4C6B99-AACF-4E93-8511-69A26CCFB239}"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63511594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1D716181-EF10-48A5-B91C-8EE924007A4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36BAC9F-7F39-4E0E-AC60-30016073ECA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03184289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fld id="{9257A20A-D2B7-40B6-95FC-7C0CB536A84E}"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A682C5B-313E-4C16-8720-3393225F65D2}"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37680910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fld id="{50F57FA9-3948-465C-AC85-CAA766B13618}"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DF92B9-6B93-44A3-9E37-E4EFFA218FDA}"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7364914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1580F0C3-3343-4B80-84BC-2E115E29ABAA}"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D22CC8B2-2854-4556-A143-91BF6B689A07}"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8149721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7A47501A-AA6F-4459-AA53-8C1314197B9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D6F3B358-D96F-4FFC-82CE-43DA3B051EE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82503109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02C88C5-F8AC-45B3-BE09-9C90F1E87BB8}"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9D20177-700F-4C86-A791-CEE03040EFC5}"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56104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D44F6DDD-4C82-45A8-A47B-9EDA956BB830}"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E2B639DB-4CCD-4A77-A88C-E1C068CFD1E7}" type="slidenum">
              <a:rPr lang="es-CR"/>
              <a:pPr>
                <a:defRPr/>
              </a:pPr>
              <a:t>‹#›</a:t>
            </a:fld>
            <a:endParaRPr lang="es-CR"/>
          </a:p>
        </p:txBody>
      </p:sp>
    </p:spTree>
    <p:extLst>
      <p:ext uri="{BB962C8B-B14F-4D97-AF65-F5344CB8AC3E}">
        <p14:creationId xmlns:p14="http://schemas.microsoft.com/office/powerpoint/2010/main" val="152793298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DF10A3AF-433A-4406-BEF2-B20C9F2EC46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83EBD8F8-FEF3-4855-A38A-D41C3900E785}"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07806760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CCA843AB-9747-4FBA-953A-C12591B0BC21}"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0C1D9073-9D70-4B90-898E-1EAF36512E1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76460636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14391D91-870E-4171-BB66-200827733B3D}"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036C74C-D2B1-44FC-BB4B-1E85574520E1}"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5764922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E7217246-4C83-4F38-AA14-2FA16C8EACF7}"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091B015-DB39-4A47-9620-5F725EFF6C0D}"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17476715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8"/>
            <a:ext cx="103632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lvl1pPr>
              <a:defRPr/>
            </a:lvl1pPr>
          </a:lstStyle>
          <a:p>
            <a:pPr>
              <a:defRPr/>
            </a:pPr>
            <a:fld id="{3E8D55E5-2C8D-4A0F-BBA9-8DE8360AFE7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2206B37F-6F27-4F44-9292-55EA7C1597E4}" type="slidenum">
              <a:rPr lang="es-CR"/>
              <a:pPr>
                <a:defRPr/>
              </a:pPr>
              <a:t>‹#›</a:t>
            </a:fld>
            <a:endParaRPr lang="es-CR"/>
          </a:p>
        </p:txBody>
      </p:sp>
    </p:spTree>
    <p:extLst>
      <p:ext uri="{BB962C8B-B14F-4D97-AF65-F5344CB8AC3E}">
        <p14:creationId xmlns:p14="http://schemas.microsoft.com/office/powerpoint/2010/main" val="315032728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807F9AD8-BD10-44CC-90E6-198500062757}"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3B4AD6B-9049-4540-B30D-EB588B97D7A2}" type="slidenum">
              <a:rPr lang="es-CR"/>
              <a:pPr>
                <a:defRPr/>
              </a:pPr>
              <a:t>‹#›</a:t>
            </a:fld>
            <a:endParaRPr lang="es-CR"/>
          </a:p>
        </p:txBody>
      </p:sp>
    </p:spTree>
    <p:extLst>
      <p:ext uri="{BB962C8B-B14F-4D97-AF65-F5344CB8AC3E}">
        <p14:creationId xmlns:p14="http://schemas.microsoft.com/office/powerpoint/2010/main" val="340045202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DC0995B-A7CF-4E66-B97F-8193D130CB5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64C44EBC-D446-4D62-9468-6FB7A7FEAA7A}" type="slidenum">
              <a:rPr lang="es-CR"/>
              <a:pPr>
                <a:defRPr/>
              </a:pPr>
              <a:t>‹#›</a:t>
            </a:fld>
            <a:endParaRPr lang="es-CR"/>
          </a:p>
        </p:txBody>
      </p:sp>
    </p:spTree>
    <p:extLst>
      <p:ext uri="{BB962C8B-B14F-4D97-AF65-F5344CB8AC3E}">
        <p14:creationId xmlns:p14="http://schemas.microsoft.com/office/powerpoint/2010/main" val="191598684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3 Marcador de fecha"/>
          <p:cNvSpPr>
            <a:spLocks noGrp="1"/>
          </p:cNvSpPr>
          <p:nvPr>
            <p:ph type="dt" sz="half" idx="10"/>
          </p:nvPr>
        </p:nvSpPr>
        <p:spPr/>
        <p:txBody>
          <a:bodyPr/>
          <a:lstStyle>
            <a:lvl1pPr>
              <a:defRPr/>
            </a:lvl1pPr>
          </a:lstStyle>
          <a:p>
            <a:pPr>
              <a:defRPr/>
            </a:pPr>
            <a:fld id="{211C6A66-3809-49DC-A9D8-7FE5485925F5}"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F1E959A0-2C23-4B3F-9904-F8844A4C6F04}" type="slidenum">
              <a:rPr lang="es-CR"/>
              <a:pPr>
                <a:defRPr/>
              </a:pPr>
              <a:t>‹#›</a:t>
            </a:fld>
            <a:endParaRPr lang="es-CR"/>
          </a:p>
        </p:txBody>
      </p:sp>
    </p:spTree>
    <p:extLst>
      <p:ext uri="{BB962C8B-B14F-4D97-AF65-F5344CB8AC3E}">
        <p14:creationId xmlns:p14="http://schemas.microsoft.com/office/powerpoint/2010/main" val="112486365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3 Marcador de fecha"/>
          <p:cNvSpPr>
            <a:spLocks noGrp="1"/>
          </p:cNvSpPr>
          <p:nvPr>
            <p:ph type="dt" sz="half" idx="10"/>
          </p:nvPr>
        </p:nvSpPr>
        <p:spPr/>
        <p:txBody>
          <a:bodyPr/>
          <a:lstStyle>
            <a:lvl1pPr>
              <a:defRPr/>
            </a:lvl1pPr>
          </a:lstStyle>
          <a:p>
            <a:pPr>
              <a:defRPr/>
            </a:pPr>
            <a:fld id="{11D873BA-AA08-450A-806E-F6FF2314888A}" type="datetimeFigureOut">
              <a:rPr lang="es-CR"/>
              <a:pPr>
                <a:defRPr/>
              </a:pPr>
              <a:t>21/08/2017</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B9880123-2848-4BF1-B37E-F97561B72D65}" type="slidenum">
              <a:rPr lang="es-CR"/>
              <a:pPr>
                <a:defRPr/>
              </a:pPr>
              <a:t>‹#›</a:t>
            </a:fld>
            <a:endParaRPr lang="es-CR"/>
          </a:p>
        </p:txBody>
      </p:sp>
    </p:spTree>
    <p:extLst>
      <p:ext uri="{BB962C8B-B14F-4D97-AF65-F5344CB8AC3E}">
        <p14:creationId xmlns:p14="http://schemas.microsoft.com/office/powerpoint/2010/main" val="1137593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E75A9A9B-98F8-453A-8A7D-F86D6A573CC6}" type="datetimeFigureOut">
              <a:rPr lang="es-CR"/>
              <a:pPr>
                <a:defRPr/>
              </a:pPr>
              <a:t>21/08/2017</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4A732A52-91C6-4EB8-9B89-C2EC5F19E695}" type="slidenum">
              <a:rPr lang="es-CR"/>
              <a:pPr>
                <a:defRPr/>
              </a:pPr>
              <a:t>‹#›</a:t>
            </a:fld>
            <a:endParaRPr lang="es-CR"/>
          </a:p>
        </p:txBody>
      </p:sp>
    </p:spTree>
    <p:extLst>
      <p:ext uri="{BB962C8B-B14F-4D97-AF65-F5344CB8AC3E}">
        <p14:creationId xmlns:p14="http://schemas.microsoft.com/office/powerpoint/2010/main" val="149171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7C7A4E95-9B2A-4A8B-AEE0-8FDC7BC2B990}"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8350E5BD-C1E8-49E9-A495-C2D1A1C50679}" type="slidenum">
              <a:rPr lang="es-CR"/>
              <a:pPr>
                <a:defRPr/>
              </a:pPr>
              <a:t>‹#›</a:t>
            </a:fld>
            <a:endParaRPr lang="es-CR"/>
          </a:p>
        </p:txBody>
      </p:sp>
    </p:spTree>
    <p:extLst>
      <p:ext uri="{BB962C8B-B14F-4D97-AF65-F5344CB8AC3E}">
        <p14:creationId xmlns:p14="http://schemas.microsoft.com/office/powerpoint/2010/main" val="169482873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E5755BF3-3C68-427E-914D-FF8D27B3B7A5}" type="datetimeFigureOut">
              <a:rPr lang="es-CR"/>
              <a:pPr>
                <a:defRPr/>
              </a:pPr>
              <a:t>21/08/2017</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E0F11D27-AE33-4D07-BE58-FCD72B79E4AE}" type="slidenum">
              <a:rPr lang="es-CR"/>
              <a:pPr>
                <a:defRPr/>
              </a:pPr>
              <a:t>‹#›</a:t>
            </a:fld>
            <a:endParaRPr lang="es-CR"/>
          </a:p>
        </p:txBody>
      </p:sp>
    </p:spTree>
    <p:extLst>
      <p:ext uri="{BB962C8B-B14F-4D97-AF65-F5344CB8AC3E}">
        <p14:creationId xmlns:p14="http://schemas.microsoft.com/office/powerpoint/2010/main" val="247929831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66419B1D-D04D-4AA8-8541-42D6317945B8}"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905329E0-54E2-45A9-84D5-02DAD29ACB94}" type="slidenum">
              <a:rPr lang="es-CR"/>
              <a:pPr>
                <a:defRPr/>
              </a:pPr>
              <a:t>‹#›</a:t>
            </a:fld>
            <a:endParaRPr lang="es-CR"/>
          </a:p>
        </p:txBody>
      </p:sp>
    </p:spTree>
    <p:extLst>
      <p:ext uri="{BB962C8B-B14F-4D97-AF65-F5344CB8AC3E}">
        <p14:creationId xmlns:p14="http://schemas.microsoft.com/office/powerpoint/2010/main" val="369186753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R"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8227ABC-6168-4C24-8704-F6AB7392548B}"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FD83641A-EAE5-4567-9BE7-70290B4AA673}" type="slidenum">
              <a:rPr lang="es-CR"/>
              <a:pPr>
                <a:defRPr/>
              </a:pPr>
              <a:t>‹#›</a:t>
            </a:fld>
            <a:endParaRPr lang="es-CR"/>
          </a:p>
        </p:txBody>
      </p:sp>
    </p:spTree>
    <p:extLst>
      <p:ext uri="{BB962C8B-B14F-4D97-AF65-F5344CB8AC3E}">
        <p14:creationId xmlns:p14="http://schemas.microsoft.com/office/powerpoint/2010/main" val="99328162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7170ABAC-624C-4CCD-B50D-3E052FC955C4}"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98C5CC97-0D2D-41EB-9132-3873C2B071AE}" type="slidenum">
              <a:rPr lang="es-CR"/>
              <a:pPr>
                <a:defRPr/>
              </a:pPr>
              <a:t>‹#›</a:t>
            </a:fld>
            <a:endParaRPr lang="es-CR"/>
          </a:p>
        </p:txBody>
      </p:sp>
    </p:spTree>
    <p:extLst>
      <p:ext uri="{BB962C8B-B14F-4D97-AF65-F5344CB8AC3E}">
        <p14:creationId xmlns:p14="http://schemas.microsoft.com/office/powerpoint/2010/main" val="30763465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9B3BA492-4CFB-4C57-B827-46B3C8B0AA38}"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AF66CC46-5700-4EC2-83E9-42A5A8E88DBE}" type="slidenum">
              <a:rPr lang="es-CR"/>
              <a:pPr>
                <a:defRPr/>
              </a:pPr>
              <a:t>‹#›</a:t>
            </a:fld>
            <a:endParaRPr lang="es-CR"/>
          </a:p>
        </p:txBody>
      </p:sp>
    </p:spTree>
    <p:extLst>
      <p:ext uri="{BB962C8B-B14F-4D97-AF65-F5344CB8AC3E}">
        <p14:creationId xmlns:p14="http://schemas.microsoft.com/office/powerpoint/2010/main" val="236269590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8410664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9187169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1020853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5436898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958456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3 Marcador de fecha"/>
          <p:cNvSpPr>
            <a:spLocks noGrp="1"/>
          </p:cNvSpPr>
          <p:nvPr>
            <p:ph type="dt" sz="half" idx="10"/>
          </p:nvPr>
        </p:nvSpPr>
        <p:spPr/>
        <p:txBody>
          <a:bodyPr/>
          <a:lstStyle>
            <a:lvl1pPr>
              <a:defRPr/>
            </a:lvl1pPr>
          </a:lstStyle>
          <a:p>
            <a:pPr>
              <a:defRPr/>
            </a:pPr>
            <a:fld id="{678152D7-AE9E-49FA-BACA-EDB56A1C3FBD}"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C5BA1C5D-053C-4B6E-B448-190D7493CCEB}" type="slidenum">
              <a:rPr lang="es-CR"/>
              <a:pPr>
                <a:defRPr/>
              </a:pPr>
              <a:t>‹#›</a:t>
            </a:fld>
            <a:endParaRPr lang="es-CR"/>
          </a:p>
        </p:txBody>
      </p:sp>
    </p:spTree>
    <p:extLst>
      <p:ext uri="{BB962C8B-B14F-4D97-AF65-F5344CB8AC3E}">
        <p14:creationId xmlns:p14="http://schemas.microsoft.com/office/powerpoint/2010/main" val="6148087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9415648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06578364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4340249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89352098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5398523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14633300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3537" y="5803902"/>
            <a:ext cx="292576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logo_networ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501" y="6057901"/>
            <a:ext cx="34671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5" name="Rectangle 7"/>
          <p:cNvSpPr>
            <a:spLocks noGrp="1" noChangeArrowheads="1"/>
          </p:cNvSpPr>
          <p:nvPr>
            <p:ph type="ctrTitle" sz="quarter"/>
          </p:nvPr>
        </p:nvSpPr>
        <p:spPr>
          <a:xfrm>
            <a:off x="459317" y="263527"/>
            <a:ext cx="11201400" cy="1395413"/>
          </a:xfrm>
        </p:spPr>
        <p:txBody>
          <a:bodyPr/>
          <a:lstStyle>
            <a:lvl1pPr>
              <a:spcBef>
                <a:spcPct val="25000"/>
              </a:spcBef>
              <a:defRPr sz="5000"/>
            </a:lvl1pPr>
          </a:lstStyle>
          <a:p>
            <a:r>
              <a:rPr lang="en-US"/>
              <a:t>Click to edit Master title style</a:t>
            </a:r>
          </a:p>
        </p:txBody>
      </p:sp>
      <p:sp>
        <p:nvSpPr>
          <p:cNvPr id="580616" name="Rectangle 8"/>
          <p:cNvSpPr>
            <a:spLocks noGrp="1" noChangeArrowheads="1"/>
          </p:cNvSpPr>
          <p:nvPr>
            <p:ph type="subTitle" sz="quarter" idx="1"/>
          </p:nvPr>
        </p:nvSpPr>
        <p:spPr>
          <a:xfrm>
            <a:off x="459320" y="1677988"/>
            <a:ext cx="11195049" cy="1752600"/>
          </a:xfrm>
        </p:spPr>
        <p:txBody>
          <a:bodyPr/>
          <a:lstStyle>
            <a:lvl1pPr>
              <a:spcBef>
                <a:spcPct val="0"/>
              </a:spcBef>
              <a:defRPr sz="5000">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199040720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99715284"/>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85151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727201"/>
            <a:ext cx="5539317"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091512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3 Marcador de fecha"/>
          <p:cNvSpPr>
            <a:spLocks noGrp="1"/>
          </p:cNvSpPr>
          <p:nvPr>
            <p:ph type="dt" sz="half" idx="10"/>
          </p:nvPr>
        </p:nvSpPr>
        <p:spPr/>
        <p:txBody>
          <a:bodyPr/>
          <a:lstStyle>
            <a:lvl1pPr>
              <a:defRPr/>
            </a:lvl1pPr>
          </a:lstStyle>
          <a:p>
            <a:pPr>
              <a:defRPr/>
            </a:pPr>
            <a:fld id="{BE4B4221-29A6-4C77-B8CE-B66609BFB7B5}" type="datetimeFigureOut">
              <a:rPr lang="es-CR"/>
              <a:pPr>
                <a:defRPr/>
              </a:pPr>
              <a:t>21/08/2017</a:t>
            </a:fld>
            <a:endParaRPr lang="es-CR"/>
          </a:p>
        </p:txBody>
      </p:sp>
      <p:sp>
        <p:nvSpPr>
          <p:cNvPr id="8" name="4 Marcador de pie de página"/>
          <p:cNvSpPr>
            <a:spLocks noGrp="1"/>
          </p:cNvSpPr>
          <p:nvPr>
            <p:ph type="ftr" sz="quarter" idx="11"/>
          </p:nvPr>
        </p:nvSpPr>
        <p:spPr/>
        <p:txBody>
          <a:bodyPr/>
          <a:lstStyle>
            <a:lvl1pPr>
              <a:defRPr/>
            </a:lvl1pPr>
          </a:lstStyle>
          <a:p>
            <a:pPr>
              <a:defRPr/>
            </a:pPr>
            <a:endParaRPr lang="es-CR"/>
          </a:p>
        </p:txBody>
      </p:sp>
      <p:sp>
        <p:nvSpPr>
          <p:cNvPr id="9" name="5 Marcador de número de diapositiva"/>
          <p:cNvSpPr>
            <a:spLocks noGrp="1"/>
          </p:cNvSpPr>
          <p:nvPr>
            <p:ph type="sldNum" sz="quarter" idx="12"/>
          </p:nvPr>
        </p:nvSpPr>
        <p:spPr/>
        <p:txBody>
          <a:bodyPr/>
          <a:lstStyle>
            <a:lvl1pPr>
              <a:defRPr/>
            </a:lvl1pPr>
          </a:lstStyle>
          <a:p>
            <a:pPr>
              <a:defRPr/>
            </a:pPr>
            <a:fld id="{2D487CB6-DF33-4731-B740-88D37928EA4A}" type="slidenum">
              <a:rPr lang="es-CR"/>
              <a:pPr>
                <a:defRPr/>
              </a:pPr>
              <a:t>‹#›</a:t>
            </a:fld>
            <a:endParaRPr lang="es-CR"/>
          </a:p>
        </p:txBody>
      </p:sp>
    </p:spTree>
    <p:extLst>
      <p:ext uri="{BB962C8B-B14F-4D97-AF65-F5344CB8AC3E}">
        <p14:creationId xmlns:p14="http://schemas.microsoft.com/office/powerpoint/2010/main" val="17191332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78467925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91818108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79501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997806967"/>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14752347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30233230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17517" y="280988"/>
            <a:ext cx="2819400" cy="5683251"/>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80988"/>
            <a:ext cx="8257117" cy="56832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3228556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727202"/>
            <a:ext cx="5537200"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21128"/>
            <a:ext cx="5537200"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6448776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431943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3 Marcador de fecha"/>
          <p:cNvSpPr>
            <a:spLocks noGrp="1"/>
          </p:cNvSpPr>
          <p:nvPr>
            <p:ph type="dt" sz="half" idx="10"/>
          </p:nvPr>
        </p:nvSpPr>
        <p:spPr/>
        <p:txBody>
          <a:bodyPr/>
          <a:lstStyle>
            <a:lvl1pPr>
              <a:defRPr/>
            </a:lvl1pPr>
          </a:lstStyle>
          <a:p>
            <a:pPr>
              <a:defRPr/>
            </a:pPr>
            <a:fld id="{51CB528D-5B60-4F70-860D-5C5354E0A0AD}" type="datetimeFigureOut">
              <a:rPr lang="es-CR"/>
              <a:pPr>
                <a:defRPr/>
              </a:pPr>
              <a:t>21/08/2017</a:t>
            </a:fld>
            <a:endParaRPr lang="es-CR"/>
          </a:p>
        </p:txBody>
      </p:sp>
      <p:sp>
        <p:nvSpPr>
          <p:cNvPr id="4" name="4 Marcador de pie de página"/>
          <p:cNvSpPr>
            <a:spLocks noGrp="1"/>
          </p:cNvSpPr>
          <p:nvPr>
            <p:ph type="ftr" sz="quarter" idx="11"/>
          </p:nvPr>
        </p:nvSpPr>
        <p:spPr/>
        <p:txBody>
          <a:bodyPr/>
          <a:lstStyle>
            <a:lvl1pPr>
              <a:defRPr/>
            </a:lvl1pPr>
          </a:lstStyle>
          <a:p>
            <a:pPr>
              <a:defRPr/>
            </a:pPr>
            <a:endParaRPr lang="es-CR"/>
          </a:p>
        </p:txBody>
      </p:sp>
      <p:sp>
        <p:nvSpPr>
          <p:cNvPr id="5" name="5 Marcador de número de diapositiva"/>
          <p:cNvSpPr>
            <a:spLocks noGrp="1"/>
          </p:cNvSpPr>
          <p:nvPr>
            <p:ph type="sldNum" sz="quarter" idx="12"/>
          </p:nvPr>
        </p:nvSpPr>
        <p:spPr/>
        <p:txBody>
          <a:bodyPr/>
          <a:lstStyle>
            <a:lvl1pPr>
              <a:defRPr/>
            </a:lvl1pPr>
          </a:lstStyle>
          <a:p>
            <a:pPr>
              <a:defRPr/>
            </a:pPr>
            <a:fld id="{BF44867C-60D2-4692-A4BF-C8BAB4CAD233}" type="slidenum">
              <a:rPr lang="es-CR"/>
              <a:pPr>
                <a:defRPr/>
              </a:pPr>
              <a:t>‹#›</a:t>
            </a:fld>
            <a:endParaRPr lang="es-CR"/>
          </a:p>
        </p:txBody>
      </p:sp>
    </p:spTree>
    <p:extLst>
      <p:ext uri="{BB962C8B-B14F-4D97-AF65-F5344CB8AC3E}">
        <p14:creationId xmlns:p14="http://schemas.microsoft.com/office/powerpoint/2010/main" val="25480364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9DA050B7-1D4A-4E81-94CB-BC47D91A3158}" type="datetimeFigureOut">
              <a:rPr lang="es-CR"/>
              <a:pPr>
                <a:defRPr/>
              </a:pPr>
              <a:t>21/08/2017</a:t>
            </a:fld>
            <a:endParaRPr lang="es-CR"/>
          </a:p>
        </p:txBody>
      </p:sp>
      <p:sp>
        <p:nvSpPr>
          <p:cNvPr id="3" name="4 Marcador de pie de página"/>
          <p:cNvSpPr>
            <a:spLocks noGrp="1"/>
          </p:cNvSpPr>
          <p:nvPr>
            <p:ph type="ftr" sz="quarter" idx="11"/>
          </p:nvPr>
        </p:nvSpPr>
        <p:spPr/>
        <p:txBody>
          <a:bodyPr/>
          <a:lstStyle>
            <a:lvl1pPr>
              <a:defRPr/>
            </a:lvl1pPr>
          </a:lstStyle>
          <a:p>
            <a:pPr>
              <a:defRPr/>
            </a:pPr>
            <a:endParaRPr lang="es-CR"/>
          </a:p>
        </p:txBody>
      </p:sp>
      <p:sp>
        <p:nvSpPr>
          <p:cNvPr id="4" name="5 Marcador de número de diapositiva"/>
          <p:cNvSpPr>
            <a:spLocks noGrp="1"/>
          </p:cNvSpPr>
          <p:nvPr>
            <p:ph type="sldNum" sz="quarter" idx="12"/>
          </p:nvPr>
        </p:nvSpPr>
        <p:spPr/>
        <p:txBody>
          <a:bodyPr/>
          <a:lstStyle>
            <a:lvl1pPr>
              <a:defRPr/>
            </a:lvl1pPr>
          </a:lstStyle>
          <a:p>
            <a:pPr>
              <a:defRPr/>
            </a:pPr>
            <a:fld id="{D7CEC392-EC69-42EE-9A7C-5DB493181E4E}" type="slidenum">
              <a:rPr lang="es-CR"/>
              <a:pPr>
                <a:defRPr/>
              </a:pPr>
              <a:t>‹#›</a:t>
            </a:fld>
            <a:endParaRPr lang="es-CR"/>
          </a:p>
        </p:txBody>
      </p:sp>
    </p:spTree>
    <p:extLst>
      <p:ext uri="{BB962C8B-B14F-4D97-AF65-F5344CB8AC3E}">
        <p14:creationId xmlns:p14="http://schemas.microsoft.com/office/powerpoint/2010/main" val="3767588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R"/>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75CD9424-24A3-4691-B92D-F709A64816FA}" type="datetimeFigureOut">
              <a:rPr lang="es-CR" smtClean="0"/>
              <a:t>21/08/2017</a:t>
            </a:fld>
            <a:endParaRPr lang="es-CR"/>
          </a:p>
        </p:txBody>
      </p:sp>
      <p:sp>
        <p:nvSpPr>
          <p:cNvPr id="5" name="Marcador de pie de página 4"/>
          <p:cNvSpPr>
            <a:spLocks noGrp="1"/>
          </p:cNvSpPr>
          <p:nvPr>
            <p:ph type="ftr" sz="quarter" idx="11"/>
          </p:nvPr>
        </p:nvSpPr>
        <p:spPr/>
        <p:txBody>
          <a:bodyPr/>
          <a:lstStyle/>
          <a:p>
            <a:endParaRPr lang="es-CR"/>
          </a:p>
        </p:txBody>
      </p:sp>
      <p:sp>
        <p:nvSpPr>
          <p:cNvPr id="6" name="Marcador de número de diapositiva 5"/>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2240016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525A90CA-579F-40B6-A71D-0E008C311DDA}"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68A5C64E-6DAC-4F41-A994-C90BEBF33AC5}" type="slidenum">
              <a:rPr lang="es-CR"/>
              <a:pPr>
                <a:defRPr/>
              </a:pPr>
              <a:t>‹#›</a:t>
            </a:fld>
            <a:endParaRPr lang="es-CR"/>
          </a:p>
        </p:txBody>
      </p:sp>
    </p:spTree>
    <p:extLst>
      <p:ext uri="{BB962C8B-B14F-4D97-AF65-F5344CB8AC3E}">
        <p14:creationId xmlns:p14="http://schemas.microsoft.com/office/powerpoint/2010/main" val="3924773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R"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FE89A2E-23A1-4473-84B4-3B03E61AAB60}" type="datetimeFigureOut">
              <a:rPr lang="es-CR"/>
              <a:pPr>
                <a:defRPr/>
              </a:pPr>
              <a:t>21/08/2017</a:t>
            </a:fld>
            <a:endParaRPr lang="es-CR"/>
          </a:p>
        </p:txBody>
      </p:sp>
      <p:sp>
        <p:nvSpPr>
          <p:cNvPr id="6" name="4 Marcador de pie de página"/>
          <p:cNvSpPr>
            <a:spLocks noGrp="1"/>
          </p:cNvSpPr>
          <p:nvPr>
            <p:ph type="ftr" sz="quarter" idx="11"/>
          </p:nvPr>
        </p:nvSpPr>
        <p:spPr/>
        <p:txBody>
          <a:bodyPr/>
          <a:lstStyle>
            <a:lvl1pPr>
              <a:defRPr/>
            </a:lvl1pPr>
          </a:lstStyle>
          <a:p>
            <a:pPr>
              <a:defRPr/>
            </a:pPr>
            <a:endParaRPr lang="es-CR"/>
          </a:p>
        </p:txBody>
      </p:sp>
      <p:sp>
        <p:nvSpPr>
          <p:cNvPr id="7" name="5 Marcador de número de diapositiva"/>
          <p:cNvSpPr>
            <a:spLocks noGrp="1"/>
          </p:cNvSpPr>
          <p:nvPr>
            <p:ph type="sldNum" sz="quarter" idx="12"/>
          </p:nvPr>
        </p:nvSpPr>
        <p:spPr/>
        <p:txBody>
          <a:bodyPr/>
          <a:lstStyle>
            <a:lvl1pPr>
              <a:defRPr/>
            </a:lvl1pPr>
          </a:lstStyle>
          <a:p>
            <a:pPr>
              <a:defRPr/>
            </a:pPr>
            <a:fld id="{90B70F87-2595-4BDC-BCD2-B63047B4472E}" type="slidenum">
              <a:rPr lang="es-CR"/>
              <a:pPr>
                <a:defRPr/>
              </a:pPr>
              <a:t>‹#›</a:t>
            </a:fld>
            <a:endParaRPr lang="es-CR"/>
          </a:p>
        </p:txBody>
      </p:sp>
    </p:spTree>
    <p:extLst>
      <p:ext uri="{BB962C8B-B14F-4D97-AF65-F5344CB8AC3E}">
        <p14:creationId xmlns:p14="http://schemas.microsoft.com/office/powerpoint/2010/main" val="28415468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30B36744-42AB-43ED-A745-14A76EA79131}"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6A2F5410-E600-4BC1-80E4-BC918236FBE6}" type="slidenum">
              <a:rPr lang="es-CR"/>
              <a:pPr>
                <a:defRPr/>
              </a:pPr>
              <a:t>‹#›</a:t>
            </a:fld>
            <a:endParaRPr lang="es-CR"/>
          </a:p>
        </p:txBody>
      </p:sp>
    </p:spTree>
    <p:extLst>
      <p:ext uri="{BB962C8B-B14F-4D97-AF65-F5344CB8AC3E}">
        <p14:creationId xmlns:p14="http://schemas.microsoft.com/office/powerpoint/2010/main" val="3123813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0"/>
            <a:ext cx="27432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609600" y="274640"/>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lvl1pPr>
              <a:defRPr/>
            </a:lvl1pPr>
          </a:lstStyle>
          <a:p>
            <a:pPr>
              <a:defRPr/>
            </a:pPr>
            <a:fld id="{3701D1BC-5C80-44E6-98AD-63E6F6F921AE}" type="datetimeFigureOut">
              <a:rPr lang="es-CR"/>
              <a:pPr>
                <a:defRPr/>
              </a:pPr>
              <a:t>21/08/2017</a:t>
            </a:fld>
            <a:endParaRPr lang="es-CR"/>
          </a:p>
        </p:txBody>
      </p:sp>
      <p:sp>
        <p:nvSpPr>
          <p:cNvPr id="5" name="4 Marcador de pie de página"/>
          <p:cNvSpPr>
            <a:spLocks noGrp="1"/>
          </p:cNvSpPr>
          <p:nvPr>
            <p:ph type="ftr" sz="quarter" idx="11"/>
          </p:nvPr>
        </p:nvSpPr>
        <p:spPr/>
        <p:txBody>
          <a:bodyPr/>
          <a:lstStyle>
            <a:lvl1pPr>
              <a:defRPr/>
            </a:lvl1pPr>
          </a:lstStyle>
          <a:p>
            <a:pPr>
              <a:defRPr/>
            </a:pPr>
            <a:endParaRPr lang="es-CR"/>
          </a:p>
        </p:txBody>
      </p:sp>
      <p:sp>
        <p:nvSpPr>
          <p:cNvPr id="6" name="5 Marcador de número de diapositiva"/>
          <p:cNvSpPr>
            <a:spLocks noGrp="1"/>
          </p:cNvSpPr>
          <p:nvPr>
            <p:ph type="sldNum" sz="quarter" idx="12"/>
          </p:nvPr>
        </p:nvSpPr>
        <p:spPr/>
        <p:txBody>
          <a:bodyPr/>
          <a:lstStyle>
            <a:lvl1pPr>
              <a:defRPr/>
            </a:lvl1pPr>
          </a:lstStyle>
          <a:p>
            <a:pPr>
              <a:defRPr/>
            </a:pPr>
            <a:fld id="{484176E5-AE76-4BDE-ACC4-3209164FD249}" type="slidenum">
              <a:rPr lang="es-CR"/>
              <a:pPr>
                <a:defRPr/>
              </a:pPr>
              <a:t>‹#›</a:t>
            </a:fld>
            <a:endParaRPr lang="es-CR"/>
          </a:p>
        </p:txBody>
      </p:sp>
    </p:spTree>
    <p:extLst>
      <p:ext uri="{BB962C8B-B14F-4D97-AF65-F5344CB8AC3E}">
        <p14:creationId xmlns:p14="http://schemas.microsoft.com/office/powerpoint/2010/main" val="25879567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6FB87-C23A-4095-8B87-B13A53075B09}" type="slidenum">
              <a:rPr lang="en-US"/>
              <a:pPr>
                <a:defRPr/>
              </a:pPr>
              <a:t>‹#›</a:t>
            </a:fld>
            <a:endParaRPr lang="en-US"/>
          </a:p>
        </p:txBody>
      </p:sp>
    </p:spTree>
    <p:extLst>
      <p:ext uri="{BB962C8B-B14F-4D97-AF65-F5344CB8AC3E}">
        <p14:creationId xmlns:p14="http://schemas.microsoft.com/office/powerpoint/2010/main" val="65021078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B7AA4D-E3F3-42C2-AB71-F71507B39064}" type="slidenum">
              <a:rPr lang="en-US"/>
              <a:pPr>
                <a:defRPr/>
              </a:pPr>
              <a:t>‹#›</a:t>
            </a:fld>
            <a:endParaRPr lang="en-US"/>
          </a:p>
        </p:txBody>
      </p:sp>
    </p:spTree>
    <p:extLst>
      <p:ext uri="{BB962C8B-B14F-4D97-AF65-F5344CB8AC3E}">
        <p14:creationId xmlns:p14="http://schemas.microsoft.com/office/powerpoint/2010/main" val="41934857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F3BA55-C9FD-457C-AEE5-8ADB8F7F4911}" type="slidenum">
              <a:rPr lang="en-US"/>
              <a:pPr>
                <a:defRPr/>
              </a:pPr>
              <a:t>‹#›</a:t>
            </a:fld>
            <a:endParaRPr lang="en-US"/>
          </a:p>
        </p:txBody>
      </p:sp>
    </p:spTree>
    <p:extLst>
      <p:ext uri="{BB962C8B-B14F-4D97-AF65-F5344CB8AC3E}">
        <p14:creationId xmlns:p14="http://schemas.microsoft.com/office/powerpoint/2010/main" val="116647993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3C2DAD-9982-4E35-9236-ECE6575E2298}" type="slidenum">
              <a:rPr lang="en-US"/>
              <a:pPr>
                <a:defRPr/>
              </a:pPr>
              <a:t>‹#›</a:t>
            </a:fld>
            <a:endParaRPr lang="en-US"/>
          </a:p>
        </p:txBody>
      </p:sp>
    </p:spTree>
    <p:extLst>
      <p:ext uri="{BB962C8B-B14F-4D97-AF65-F5344CB8AC3E}">
        <p14:creationId xmlns:p14="http://schemas.microsoft.com/office/powerpoint/2010/main" val="4035620983"/>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2CCDF5-4553-436E-8F2B-0B7C577428D6}" type="slidenum">
              <a:rPr lang="en-US"/>
              <a:pPr>
                <a:defRPr/>
              </a:pPr>
              <a:t>‹#›</a:t>
            </a:fld>
            <a:endParaRPr lang="en-US"/>
          </a:p>
        </p:txBody>
      </p:sp>
    </p:spTree>
    <p:extLst>
      <p:ext uri="{BB962C8B-B14F-4D97-AF65-F5344CB8AC3E}">
        <p14:creationId xmlns:p14="http://schemas.microsoft.com/office/powerpoint/2010/main" val="4256276063"/>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C2ABB3B-343F-4056-9CE9-7CC5908E2BC2}" type="slidenum">
              <a:rPr lang="en-US"/>
              <a:pPr>
                <a:defRPr/>
              </a:pPr>
              <a:t>‹#›</a:t>
            </a:fld>
            <a:endParaRPr lang="en-US"/>
          </a:p>
        </p:txBody>
      </p:sp>
    </p:spTree>
    <p:extLst>
      <p:ext uri="{BB962C8B-B14F-4D97-AF65-F5344CB8AC3E}">
        <p14:creationId xmlns:p14="http://schemas.microsoft.com/office/powerpoint/2010/main" val="13019788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p:cNvSpPr>
            <a:spLocks noGrp="1"/>
          </p:cNvSpPr>
          <p:nvPr>
            <p:ph type="dt" sz="half" idx="10"/>
          </p:nvPr>
        </p:nvSpPr>
        <p:spPr/>
        <p:txBody>
          <a:bodyPr/>
          <a:lstStyle/>
          <a:p>
            <a:fld id="{75CD9424-24A3-4691-B92D-F709A64816FA}" type="datetimeFigureOut">
              <a:rPr lang="es-CR" smtClean="0"/>
              <a:t>21/08/2017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7526696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FB7E28-3504-43D1-B052-9B5905502505}" type="slidenum">
              <a:rPr lang="en-US"/>
              <a:pPr>
                <a:defRPr/>
              </a:pPr>
              <a:t>‹#›</a:t>
            </a:fld>
            <a:endParaRPr lang="en-US"/>
          </a:p>
        </p:txBody>
      </p:sp>
    </p:spTree>
    <p:extLst>
      <p:ext uri="{BB962C8B-B14F-4D97-AF65-F5344CB8AC3E}">
        <p14:creationId xmlns:p14="http://schemas.microsoft.com/office/powerpoint/2010/main" val="360705032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A6E893-0A7A-45EB-BB3A-0521547C2674}" type="slidenum">
              <a:rPr lang="en-US"/>
              <a:pPr>
                <a:defRPr/>
              </a:pPr>
              <a:t>‹#›</a:t>
            </a:fld>
            <a:endParaRPr lang="en-US"/>
          </a:p>
        </p:txBody>
      </p:sp>
    </p:spTree>
    <p:extLst>
      <p:ext uri="{BB962C8B-B14F-4D97-AF65-F5344CB8AC3E}">
        <p14:creationId xmlns:p14="http://schemas.microsoft.com/office/powerpoint/2010/main" val="165936199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CEBC35-3A0E-44AC-9A8B-2A6DDF0B251C}" type="slidenum">
              <a:rPr lang="en-US"/>
              <a:pPr>
                <a:defRPr/>
              </a:pPr>
              <a:t>‹#›</a:t>
            </a:fld>
            <a:endParaRPr lang="en-US"/>
          </a:p>
        </p:txBody>
      </p:sp>
    </p:spTree>
    <p:extLst>
      <p:ext uri="{BB962C8B-B14F-4D97-AF65-F5344CB8AC3E}">
        <p14:creationId xmlns:p14="http://schemas.microsoft.com/office/powerpoint/2010/main" val="111221694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15012D-659F-4745-9D93-1CE137012F34}" type="slidenum">
              <a:rPr lang="en-US"/>
              <a:pPr>
                <a:defRPr/>
              </a:pPr>
              <a:t>‹#›</a:t>
            </a:fld>
            <a:endParaRPr lang="en-US"/>
          </a:p>
        </p:txBody>
      </p:sp>
    </p:spTree>
    <p:extLst>
      <p:ext uri="{BB962C8B-B14F-4D97-AF65-F5344CB8AC3E}">
        <p14:creationId xmlns:p14="http://schemas.microsoft.com/office/powerpoint/2010/main" val="31563210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31AD19-6026-4CF5-80E8-F502142C9582}" type="slidenum">
              <a:rPr lang="en-US"/>
              <a:pPr>
                <a:defRPr/>
              </a:pPr>
              <a:t>‹#›</a:t>
            </a:fld>
            <a:endParaRPr lang="en-US"/>
          </a:p>
        </p:txBody>
      </p:sp>
    </p:spTree>
    <p:extLst>
      <p:ext uri="{BB962C8B-B14F-4D97-AF65-F5344CB8AC3E}">
        <p14:creationId xmlns:p14="http://schemas.microsoft.com/office/powerpoint/2010/main" val="414324547"/>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EAEADC-B5CC-4889-A42B-50ECDE26496A}" type="slidenum">
              <a:rPr lang="en-US"/>
              <a:pPr>
                <a:defRPr/>
              </a:pPr>
              <a:t>‹#›</a:t>
            </a:fld>
            <a:endParaRPr lang="en-US"/>
          </a:p>
        </p:txBody>
      </p:sp>
    </p:spTree>
    <p:extLst>
      <p:ext uri="{BB962C8B-B14F-4D97-AF65-F5344CB8AC3E}">
        <p14:creationId xmlns:p14="http://schemas.microsoft.com/office/powerpoint/2010/main" val="13076270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8"/>
            <a:ext cx="10363200" cy="1470025"/>
          </a:xfrm>
        </p:spPr>
        <p:txBody>
          <a:bodyPr/>
          <a:lstStyle/>
          <a:p>
            <a:r>
              <a:rPr lang="de-DE"/>
              <a:t>Titelmasterformat durch Klicken bearbeiten</a:t>
            </a:r>
            <a:endParaRPr lang="en-GB"/>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de-DE"/>
              <a:t>Formatvorlage des Untertitelmasters durch Klicken bearbeiten</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69EC8D-A633-473C-B378-251BB9D494A3}" type="slidenum">
              <a:rPr lang="en-US"/>
              <a:pPr>
                <a:defRPr/>
              </a:pPr>
              <a:t>‹#›</a:t>
            </a:fld>
            <a:endParaRPr lang="en-US"/>
          </a:p>
        </p:txBody>
      </p:sp>
    </p:spTree>
    <p:extLst>
      <p:ext uri="{BB962C8B-B14F-4D97-AF65-F5344CB8AC3E}">
        <p14:creationId xmlns:p14="http://schemas.microsoft.com/office/powerpoint/2010/main" val="199644337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3542C4-0A6B-40F8-A016-0FEFD77FD548}" type="slidenum">
              <a:rPr lang="en-US"/>
              <a:pPr>
                <a:defRPr/>
              </a:pPr>
              <a:t>‹#›</a:t>
            </a:fld>
            <a:endParaRPr lang="en-US"/>
          </a:p>
        </p:txBody>
      </p:sp>
    </p:spTree>
    <p:extLst>
      <p:ext uri="{BB962C8B-B14F-4D97-AF65-F5344CB8AC3E}">
        <p14:creationId xmlns:p14="http://schemas.microsoft.com/office/powerpoint/2010/main" val="1887438318"/>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en-GB"/>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de-DE"/>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08738B-BBFE-4250-9C52-B65B5034A58D}" type="slidenum">
              <a:rPr lang="en-US"/>
              <a:pPr>
                <a:defRPr/>
              </a:pPr>
              <a:t>‹#›</a:t>
            </a:fld>
            <a:endParaRPr lang="en-US"/>
          </a:p>
        </p:txBody>
      </p:sp>
    </p:spTree>
    <p:extLst>
      <p:ext uri="{BB962C8B-B14F-4D97-AF65-F5344CB8AC3E}">
        <p14:creationId xmlns:p14="http://schemas.microsoft.com/office/powerpoint/2010/main" val="13958742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E43043-D806-4FEA-912A-CD5BAECB72AA}" type="slidenum">
              <a:rPr lang="en-US"/>
              <a:pPr>
                <a:defRPr/>
              </a:pPr>
              <a:t>‹#›</a:t>
            </a:fld>
            <a:endParaRPr lang="en-US"/>
          </a:p>
        </p:txBody>
      </p:sp>
    </p:spTree>
    <p:extLst>
      <p:ext uri="{BB962C8B-B14F-4D97-AF65-F5344CB8AC3E}">
        <p14:creationId xmlns:p14="http://schemas.microsoft.com/office/powerpoint/2010/main" val="3946435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R"/>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p:cNvSpPr>
            <a:spLocks noGrp="1"/>
          </p:cNvSpPr>
          <p:nvPr>
            <p:ph type="dt" sz="half" idx="10"/>
          </p:nvPr>
        </p:nvSpPr>
        <p:spPr/>
        <p:txBody>
          <a:bodyPr/>
          <a:lstStyle/>
          <a:p>
            <a:fld id="{75CD9424-24A3-4691-B92D-F709A64816FA}" type="datetimeFigureOut">
              <a:rPr lang="es-CR" smtClean="0"/>
              <a:t>21/08/2017</a:t>
            </a:fld>
            <a:endParaRPr lang="es-CR"/>
          </a:p>
        </p:txBody>
      </p:sp>
      <p:sp>
        <p:nvSpPr>
          <p:cNvPr id="8" name="Marcador de pie de página 7"/>
          <p:cNvSpPr>
            <a:spLocks noGrp="1"/>
          </p:cNvSpPr>
          <p:nvPr>
            <p:ph type="ftr" sz="quarter" idx="11"/>
          </p:nvPr>
        </p:nvSpPr>
        <p:spPr/>
        <p:txBody>
          <a:bodyPr/>
          <a:lstStyle/>
          <a:p>
            <a:endParaRPr lang="es-CR"/>
          </a:p>
        </p:txBody>
      </p:sp>
      <p:sp>
        <p:nvSpPr>
          <p:cNvPr id="9" name="Marcador de número de diapositiva 8"/>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1402418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en-GB"/>
          </a:p>
        </p:txBody>
      </p:sp>
      <p:sp>
        <p:nvSpPr>
          <p:cNvPr id="3" name="Textplatzhalt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5" name="Textplatzhalt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A2CA8A-FF27-465B-A780-CF7FA008D3A3}" type="slidenum">
              <a:rPr lang="en-US"/>
              <a:pPr>
                <a:defRPr/>
              </a:pPr>
              <a:t>‹#›</a:t>
            </a:fld>
            <a:endParaRPr lang="en-US"/>
          </a:p>
        </p:txBody>
      </p:sp>
    </p:spTree>
    <p:extLst>
      <p:ext uri="{BB962C8B-B14F-4D97-AF65-F5344CB8AC3E}">
        <p14:creationId xmlns:p14="http://schemas.microsoft.com/office/powerpoint/2010/main" val="4132108444"/>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6D902B-DA9E-4106-96CC-92811C0FE0FB}" type="slidenum">
              <a:rPr lang="en-US"/>
              <a:pPr>
                <a:defRPr/>
              </a:pPr>
              <a:t>‹#›</a:t>
            </a:fld>
            <a:endParaRPr lang="en-US"/>
          </a:p>
        </p:txBody>
      </p:sp>
    </p:spTree>
    <p:extLst>
      <p:ext uri="{BB962C8B-B14F-4D97-AF65-F5344CB8AC3E}">
        <p14:creationId xmlns:p14="http://schemas.microsoft.com/office/powerpoint/2010/main" val="4281796043"/>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82D96D5-BC1A-4084-96B1-D29694DE8A9C}" type="slidenum">
              <a:rPr lang="en-US"/>
              <a:pPr>
                <a:defRPr/>
              </a:pPr>
              <a:t>‹#›</a:t>
            </a:fld>
            <a:endParaRPr lang="en-US"/>
          </a:p>
        </p:txBody>
      </p:sp>
    </p:spTree>
    <p:extLst>
      <p:ext uri="{BB962C8B-B14F-4D97-AF65-F5344CB8AC3E}">
        <p14:creationId xmlns:p14="http://schemas.microsoft.com/office/powerpoint/2010/main" val="254785997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2" y="273049"/>
            <a:ext cx="4011084" cy="1162051"/>
          </a:xfrm>
        </p:spPr>
        <p:txBody>
          <a:bodyPr anchor="b"/>
          <a:lstStyle>
            <a:lvl1pPr algn="l">
              <a:defRPr sz="2000" b="1"/>
            </a:lvl1pPr>
          </a:lstStyle>
          <a:p>
            <a:r>
              <a:rPr lang="de-DE"/>
              <a:t>Titelmasterformat durch Klicken bearbeiten</a:t>
            </a:r>
            <a:endParaRPr lang="en-GB"/>
          </a:p>
        </p:txBody>
      </p:sp>
      <p:sp>
        <p:nvSpPr>
          <p:cNvPr id="3" name="Inhaltsplatzhalt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Textplatzhalt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3DCE0E-BC65-4780-8C33-6E49F4055943}" type="slidenum">
              <a:rPr lang="en-US"/>
              <a:pPr>
                <a:defRPr/>
              </a:pPr>
              <a:t>‹#›</a:t>
            </a:fld>
            <a:endParaRPr lang="en-US"/>
          </a:p>
        </p:txBody>
      </p:sp>
    </p:spTree>
    <p:extLst>
      <p:ext uri="{BB962C8B-B14F-4D97-AF65-F5344CB8AC3E}">
        <p14:creationId xmlns:p14="http://schemas.microsoft.com/office/powerpoint/2010/main" val="4127433803"/>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9"/>
          </a:xfrm>
        </p:spPr>
        <p:txBody>
          <a:bodyPr anchor="b"/>
          <a:lstStyle>
            <a:lvl1pPr algn="l">
              <a:defRPr sz="2000" b="1"/>
            </a:lvl1pPr>
          </a:lstStyle>
          <a:p>
            <a:r>
              <a:rPr lang="de-DE"/>
              <a:t>Titelmasterformat durch Klicken bearbeiten</a:t>
            </a:r>
            <a:endParaRPr lang="en-GB"/>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GB" noProof="0"/>
          </a:p>
        </p:txBody>
      </p:sp>
      <p:sp>
        <p:nvSpPr>
          <p:cNvPr id="4" name="Textplatzhalt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de-DE"/>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2548927-68A5-44ED-BD5D-A10750CFE9D2}" type="slidenum">
              <a:rPr lang="en-US"/>
              <a:pPr>
                <a:defRPr/>
              </a:pPr>
              <a:t>‹#›</a:t>
            </a:fld>
            <a:endParaRPr lang="en-US"/>
          </a:p>
        </p:txBody>
      </p:sp>
    </p:spTree>
    <p:extLst>
      <p:ext uri="{BB962C8B-B14F-4D97-AF65-F5344CB8AC3E}">
        <p14:creationId xmlns:p14="http://schemas.microsoft.com/office/powerpoint/2010/main" val="3211552229"/>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en-GB"/>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C10B6-9658-44FA-83BB-59E0CF0211B3}" type="slidenum">
              <a:rPr lang="en-US"/>
              <a:pPr>
                <a:defRPr/>
              </a:pPr>
              <a:t>‹#›</a:t>
            </a:fld>
            <a:endParaRPr lang="en-US"/>
          </a:p>
        </p:txBody>
      </p:sp>
    </p:spTree>
    <p:extLst>
      <p:ext uri="{BB962C8B-B14F-4D97-AF65-F5344CB8AC3E}">
        <p14:creationId xmlns:p14="http://schemas.microsoft.com/office/powerpoint/2010/main" val="2758510595"/>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40"/>
            <a:ext cx="2743200" cy="5851525"/>
          </a:xfrm>
        </p:spPr>
        <p:txBody>
          <a:bodyPr vert="eaVert"/>
          <a:lstStyle/>
          <a:p>
            <a:r>
              <a:rPr lang="de-DE"/>
              <a:t>Titelmasterformat durch Klicken bearbeiten</a:t>
            </a:r>
            <a:endParaRPr lang="en-GB"/>
          </a:p>
        </p:txBody>
      </p:sp>
      <p:sp>
        <p:nvSpPr>
          <p:cNvPr id="3" name="Vertikaler Textplatzhalter 2"/>
          <p:cNvSpPr>
            <a:spLocks noGrp="1"/>
          </p:cNvSpPr>
          <p:nvPr>
            <p:ph type="body" orient="vert" idx="1"/>
          </p:nvPr>
        </p:nvSpPr>
        <p:spPr>
          <a:xfrm>
            <a:off x="609600" y="274640"/>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DEAEAC-57E3-4297-A963-B6C84FAED998}" type="slidenum">
              <a:rPr lang="en-US"/>
              <a:pPr>
                <a:defRPr/>
              </a:pPr>
              <a:t>‹#›</a:t>
            </a:fld>
            <a:endParaRPr lang="en-US"/>
          </a:p>
        </p:txBody>
      </p:sp>
    </p:spTree>
    <p:extLst>
      <p:ext uri="{BB962C8B-B14F-4D97-AF65-F5344CB8AC3E}">
        <p14:creationId xmlns:p14="http://schemas.microsoft.com/office/powerpoint/2010/main" val="339061530"/>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9"/>
            <a:ext cx="10972800" cy="1143000"/>
          </a:xfrm>
        </p:spPr>
        <p:txBody>
          <a:bodyPr/>
          <a:lstStyle/>
          <a:p>
            <a:r>
              <a:rPr lang="de-DE"/>
              <a:t>Titelmasterformat durch Klicken bearbeiten</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CCD1FB-4204-4801-B6DD-A0D520D6BE74}" type="slidenum">
              <a:rPr lang="en-US"/>
              <a:pPr>
                <a:defRPr/>
              </a:pPr>
              <a:t>‹#›</a:t>
            </a:fld>
            <a:endParaRPr lang="en-US"/>
          </a:p>
        </p:txBody>
      </p:sp>
    </p:spTree>
    <p:extLst>
      <p:ext uri="{BB962C8B-B14F-4D97-AF65-F5344CB8AC3E}">
        <p14:creationId xmlns:p14="http://schemas.microsoft.com/office/powerpoint/2010/main" val="2468879173"/>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4752996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339295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R"/>
          </a:p>
        </p:txBody>
      </p:sp>
      <p:sp>
        <p:nvSpPr>
          <p:cNvPr id="3" name="Marcador de fecha 2"/>
          <p:cNvSpPr>
            <a:spLocks noGrp="1"/>
          </p:cNvSpPr>
          <p:nvPr>
            <p:ph type="dt" sz="half" idx="10"/>
          </p:nvPr>
        </p:nvSpPr>
        <p:spPr/>
        <p:txBody>
          <a:bodyPr/>
          <a:lstStyle/>
          <a:p>
            <a:fld id="{75CD9424-24A3-4691-B92D-F709A64816FA}" type="datetimeFigureOut">
              <a:rPr lang="es-CR" smtClean="0"/>
              <a:t>21/08/2017</a:t>
            </a:fld>
            <a:endParaRPr lang="es-CR"/>
          </a:p>
        </p:txBody>
      </p:sp>
      <p:sp>
        <p:nvSpPr>
          <p:cNvPr id="4" name="Marcador de pie de página 3"/>
          <p:cNvSpPr>
            <a:spLocks noGrp="1"/>
          </p:cNvSpPr>
          <p:nvPr>
            <p:ph type="ftr" sz="quarter" idx="11"/>
          </p:nvPr>
        </p:nvSpPr>
        <p:spPr/>
        <p:txBody>
          <a:bodyPr/>
          <a:lstStyle/>
          <a:p>
            <a:endParaRPr lang="es-CR"/>
          </a:p>
        </p:txBody>
      </p:sp>
      <p:sp>
        <p:nvSpPr>
          <p:cNvPr id="5" name="Marcador de número de diapositiva 4"/>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116182372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8301195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6900465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7008033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2136331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5306798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2841786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850409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14187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32298987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4" name="Picture 1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64069" y="5803902"/>
            <a:ext cx="2925233"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2" descr="logo_network"/>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064502" y="6057901"/>
            <a:ext cx="3467100" cy="38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0615" name="Rectangle 7"/>
          <p:cNvSpPr>
            <a:spLocks noGrp="1" noChangeArrowheads="1"/>
          </p:cNvSpPr>
          <p:nvPr>
            <p:ph type="ctrTitle" sz="quarter"/>
          </p:nvPr>
        </p:nvSpPr>
        <p:spPr>
          <a:xfrm>
            <a:off x="459317" y="263527"/>
            <a:ext cx="11201400" cy="1395413"/>
          </a:xfrm>
        </p:spPr>
        <p:txBody>
          <a:bodyPr/>
          <a:lstStyle>
            <a:lvl1pPr>
              <a:spcBef>
                <a:spcPct val="25000"/>
              </a:spcBef>
              <a:defRPr sz="5000"/>
            </a:lvl1pPr>
          </a:lstStyle>
          <a:p>
            <a:r>
              <a:rPr lang="en-US"/>
              <a:t>Click to edit Master title style</a:t>
            </a:r>
          </a:p>
        </p:txBody>
      </p:sp>
      <p:sp>
        <p:nvSpPr>
          <p:cNvPr id="580616" name="Rectangle 8"/>
          <p:cNvSpPr>
            <a:spLocks noGrp="1" noChangeArrowheads="1"/>
          </p:cNvSpPr>
          <p:nvPr>
            <p:ph type="subTitle" sz="quarter" idx="1"/>
          </p:nvPr>
        </p:nvSpPr>
        <p:spPr>
          <a:xfrm>
            <a:off x="459320" y="1677988"/>
            <a:ext cx="11195049" cy="1752600"/>
          </a:xfrm>
        </p:spPr>
        <p:txBody>
          <a:bodyPr/>
          <a:lstStyle>
            <a:lvl1pPr>
              <a:spcBef>
                <a:spcPct val="0"/>
              </a:spcBef>
              <a:defRPr sz="5000">
                <a:solidFill>
                  <a:schemeClr val="accent2"/>
                </a:solidFill>
              </a:defRPr>
            </a:lvl1pPr>
          </a:lstStyle>
          <a:p>
            <a:r>
              <a:rPr lang="en-US"/>
              <a:t>Click to edit Master subtitle style</a:t>
            </a:r>
          </a:p>
        </p:txBody>
      </p:sp>
    </p:spTree>
    <p:extLst>
      <p:ext uri="{BB962C8B-B14F-4D97-AF65-F5344CB8AC3E}">
        <p14:creationId xmlns:p14="http://schemas.microsoft.com/office/powerpoint/2010/main" val="4054997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75CD9424-24A3-4691-B92D-F709A64816FA}" type="datetimeFigureOut">
              <a:rPr lang="es-CR" smtClean="0"/>
              <a:t>21/08/2017</a:t>
            </a:fld>
            <a:endParaRPr lang="es-CR"/>
          </a:p>
        </p:txBody>
      </p:sp>
      <p:sp>
        <p:nvSpPr>
          <p:cNvPr id="3" name="Marcador de pie de página 2"/>
          <p:cNvSpPr>
            <a:spLocks noGrp="1"/>
          </p:cNvSpPr>
          <p:nvPr>
            <p:ph type="ftr" sz="quarter" idx="11"/>
          </p:nvPr>
        </p:nvSpPr>
        <p:spPr/>
        <p:txBody>
          <a:bodyPr/>
          <a:lstStyle/>
          <a:p>
            <a:endParaRPr lang="es-CR"/>
          </a:p>
        </p:txBody>
      </p:sp>
      <p:sp>
        <p:nvSpPr>
          <p:cNvPr id="4" name="Marcador de número de diapositiva 3"/>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16965830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59597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41152119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727201"/>
            <a:ext cx="5539317" cy="423703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727950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9"/>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67298958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0485278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2605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2" y="273049"/>
            <a:ext cx="4011084" cy="1162051"/>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860714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9"/>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08479536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0510787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917517" y="280988"/>
            <a:ext cx="2819400" cy="5683251"/>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80988"/>
            <a:ext cx="8257117" cy="568325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119164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5CD9424-24A3-4691-B92D-F709A64816FA}" type="datetimeFigureOut">
              <a:rPr lang="es-CR" smtClean="0"/>
              <a:t>21/08/2017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15184281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fourObj" preserve="1">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quarter" idx="1"/>
          </p:nvPr>
        </p:nvSpPr>
        <p:spPr>
          <a:xfrm>
            <a:off x="457200" y="1727202"/>
            <a:ext cx="5537200"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457200" y="3921128"/>
            <a:ext cx="5537200"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contenido"/>
          <p:cNvSpPr>
            <a:spLocks noGrp="1"/>
          </p:cNvSpPr>
          <p:nvPr>
            <p:ph sz="quarter" idx="4"/>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0878441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AndTwoObj" preserve="1">
  <p:cSld name="Título, 1 objeto y 2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80990"/>
            <a:ext cx="11279717" cy="998537"/>
          </a:xfr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727201"/>
            <a:ext cx="5537200" cy="42370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quarter" idx="2"/>
          </p:nvPr>
        </p:nvSpPr>
        <p:spPr>
          <a:xfrm>
            <a:off x="6197600" y="1727202"/>
            <a:ext cx="5539317" cy="204152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contenido"/>
          <p:cNvSpPr>
            <a:spLocks noGrp="1"/>
          </p:cNvSpPr>
          <p:nvPr>
            <p:ph sz="quarter" idx="3"/>
          </p:nvPr>
        </p:nvSpPr>
        <p:spPr>
          <a:xfrm>
            <a:off x="6197600" y="3921128"/>
            <a:ext cx="5539317" cy="2043113"/>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08799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pPr>
              <a:defRPr/>
            </a:pPr>
            <a:fld id="{26849326-00F4-46A1-B1FB-387196A71955}"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0AC04859-FA5C-41DE-BAC1-0C49E6131F37}"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7010615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895A9C8A-3927-4ECB-A2E8-F50885CD0307}"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82DD411-6B45-4A67-83BF-E9B989C624DD}"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18583289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pPr>
              <a:defRPr/>
            </a:pPr>
            <a:fld id="{4B2D19DB-8FE2-4368-85DA-F95823298BD1}"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819C0FC-7ED2-42D1-ACC8-7E3774F040A9}"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5931364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pPr>
              <a:defRPr/>
            </a:pPr>
            <a:fld id="{F8647546-4CF5-4599-9262-46DA55E19D2F}"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25FA4FB-7DF1-4F37-B1AE-69D65B474266}"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046423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pPr>
              <a:defRPr/>
            </a:pPr>
            <a:fld id="{3940A711-D86D-4355-9DE1-6CE577DE6B59}"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A875BD38-B58A-4E2B-A305-AAF9BA996641}"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757649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pPr>
              <a:defRPr/>
            </a:pPr>
            <a:fld id="{43296A71-3165-4729-8ABD-1020DBDC5C3B}"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87994F78-7710-448A-9F95-0C2F7B0C866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1398344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64997CCC-30B3-464B-BCA0-3B80DCC77CD4}"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3D82BF81-B9D4-43B5-9222-D6863BD58638}"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19342260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82AD9DC9-6CE4-4FE4-B504-F233631E3C32}"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E4CE05C0-39FE-4BAA-A738-06499B75F56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341462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R"/>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75CD9424-24A3-4691-B92D-F709A64816FA}" type="datetimeFigureOut">
              <a:rPr lang="es-CR" smtClean="0"/>
              <a:t>21/08/2017</a:t>
            </a:fld>
            <a:endParaRPr lang="es-CR"/>
          </a:p>
        </p:txBody>
      </p:sp>
      <p:sp>
        <p:nvSpPr>
          <p:cNvPr id="6" name="Marcador de pie de página 5"/>
          <p:cNvSpPr>
            <a:spLocks noGrp="1"/>
          </p:cNvSpPr>
          <p:nvPr>
            <p:ph type="ftr" sz="quarter" idx="11"/>
          </p:nvPr>
        </p:nvSpPr>
        <p:spPr/>
        <p:txBody>
          <a:bodyPr/>
          <a:lstStyle/>
          <a:p>
            <a:endParaRPr lang="es-CR"/>
          </a:p>
        </p:txBody>
      </p:sp>
      <p:sp>
        <p:nvSpPr>
          <p:cNvPr id="7" name="Marcador de número de diapositiva 6"/>
          <p:cNvSpPr>
            <a:spLocks noGrp="1"/>
          </p:cNvSpPr>
          <p:nvPr>
            <p:ph type="sldNum" sz="quarter" idx="12"/>
          </p:nvPr>
        </p:nvSpPr>
        <p:spPr/>
        <p:txBody>
          <a:bodyPr/>
          <a:lstStyle/>
          <a:p>
            <a:fld id="{AF58E653-17D5-40EF-86C3-4982C4ADA6F9}" type="slidenum">
              <a:rPr lang="es-CR" smtClean="0"/>
              <a:t>‹#›</a:t>
            </a:fld>
            <a:endParaRPr lang="es-CR"/>
          </a:p>
        </p:txBody>
      </p:sp>
    </p:spTree>
    <p:extLst>
      <p:ext uri="{BB962C8B-B14F-4D97-AF65-F5344CB8AC3E}">
        <p14:creationId xmlns:p14="http://schemas.microsoft.com/office/powerpoint/2010/main" val="1266584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pPr>
              <a:defRPr/>
            </a:pPr>
            <a:fld id="{3C140107-D6BB-4A0A-9319-5A3A26874E40}"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C01DCD25-A92B-44BE-8368-908BDA297ECB}"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3184180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402A7989-D318-4E1C-BD4E-F90B2D22679D}"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BDA97F6-0988-4EBC-BD4D-B402A6059A70}"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40720323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pPr>
              <a:defRPr/>
            </a:pPr>
            <a:fld id="{ECFC58F0-8FB4-4DB7-8752-CF287D600AFB}" type="datetimeFigureOut">
              <a:rPr lang="es-CR" smtClean="0">
                <a:solidFill>
                  <a:prstClr val="black">
                    <a:tint val="75000"/>
                  </a:prstClr>
                </a:solidFill>
              </a:rPr>
              <a:pPr>
                <a:def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CF59BA00-7841-4FE2-B030-2A2D41098102}" type="slidenum">
              <a:rPr lang="es-CR" smtClean="0">
                <a:solidFill>
                  <a:prstClr val="black">
                    <a:tint val="75000"/>
                  </a:prstClr>
                </a:solidFill>
              </a:rPr>
              <a:pPr>
                <a:defRPr/>
              </a:pPr>
              <a:t>‹#›</a:t>
            </a:fld>
            <a:endParaRPr lang="es-CR">
              <a:solidFill>
                <a:prstClr val="black">
                  <a:tint val="75000"/>
                </a:prstClr>
              </a:solidFill>
            </a:endParaRPr>
          </a:p>
        </p:txBody>
      </p:sp>
    </p:spTree>
    <p:extLst>
      <p:ext uri="{BB962C8B-B14F-4D97-AF65-F5344CB8AC3E}">
        <p14:creationId xmlns:p14="http://schemas.microsoft.com/office/powerpoint/2010/main" val="25237646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41670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18503600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5" name="Footer Placeholder 4"/>
          <p:cNvSpPr>
            <a:spLocks noGrp="1"/>
          </p:cNvSpPr>
          <p:nvPr>
            <p:ph type="ftr" sz="quarter" idx="11"/>
          </p:nvPr>
        </p:nvSpPr>
        <p:spPr/>
        <p:txBody>
          <a:bodyPr/>
          <a:lstStyle/>
          <a:p>
            <a:endParaRPr lang="es-CR">
              <a:solidFill>
                <a:prstClr val="black">
                  <a:tint val="75000"/>
                </a:prstClr>
              </a:solidFill>
            </a:endParaRPr>
          </a:p>
        </p:txBody>
      </p:sp>
      <p:sp>
        <p:nvSpPr>
          <p:cNvPr id="6" name="Slide Number Placeholder 5"/>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2128324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6" name="Footer Placeholder 5"/>
          <p:cNvSpPr>
            <a:spLocks noGrp="1"/>
          </p:cNvSpPr>
          <p:nvPr>
            <p:ph type="ftr" sz="quarter" idx="11"/>
          </p:nvPr>
        </p:nvSpPr>
        <p:spPr/>
        <p:txBody>
          <a:bodyPr/>
          <a:lstStyle/>
          <a:p>
            <a:endParaRPr lang="es-CR">
              <a:solidFill>
                <a:prstClr val="black">
                  <a:tint val="75000"/>
                </a:prstClr>
              </a:solidFill>
            </a:endParaRPr>
          </a:p>
        </p:txBody>
      </p:sp>
      <p:sp>
        <p:nvSpPr>
          <p:cNvPr id="7" name="Slide Number Placeholder 6"/>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190988155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839789"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72201"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8" name="Footer Placeholder 7"/>
          <p:cNvSpPr>
            <a:spLocks noGrp="1"/>
          </p:cNvSpPr>
          <p:nvPr>
            <p:ph type="ftr" sz="quarter" idx="11"/>
          </p:nvPr>
        </p:nvSpPr>
        <p:spPr/>
        <p:txBody>
          <a:bodyPr/>
          <a:lstStyle/>
          <a:p>
            <a:endParaRPr lang="es-CR">
              <a:solidFill>
                <a:prstClr val="black">
                  <a:tint val="75000"/>
                </a:prstClr>
              </a:solidFill>
            </a:endParaRPr>
          </a:p>
        </p:txBody>
      </p:sp>
      <p:sp>
        <p:nvSpPr>
          <p:cNvPr id="9" name="Slide Number Placeholder 8"/>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359082521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4" name="Footer Placeholder 3"/>
          <p:cNvSpPr>
            <a:spLocks noGrp="1"/>
          </p:cNvSpPr>
          <p:nvPr>
            <p:ph type="ftr" sz="quarter" idx="11"/>
          </p:nvPr>
        </p:nvSpPr>
        <p:spPr/>
        <p:txBody>
          <a:bodyPr/>
          <a:lstStyle/>
          <a:p>
            <a:endParaRPr lang="es-CR">
              <a:solidFill>
                <a:prstClr val="black">
                  <a:tint val="75000"/>
                </a:prstClr>
              </a:solidFill>
            </a:endParaRPr>
          </a:p>
        </p:txBody>
      </p:sp>
      <p:sp>
        <p:nvSpPr>
          <p:cNvPr id="5" name="Slide Number Placeholder 4"/>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20707172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2458E3-ABAA-4F0E-88EA-111C40BE445C}" type="datetimeFigureOut">
              <a:rPr lang="es-CR" smtClean="0">
                <a:solidFill>
                  <a:prstClr val="black">
                    <a:tint val="75000"/>
                  </a:prstClr>
                </a:solidFill>
              </a:rPr>
              <a:pPr/>
              <a:t>21/08/2017</a:t>
            </a:fld>
            <a:endParaRPr lang="es-CR">
              <a:solidFill>
                <a:prstClr val="black">
                  <a:tint val="75000"/>
                </a:prstClr>
              </a:solidFill>
            </a:endParaRPr>
          </a:p>
        </p:txBody>
      </p:sp>
      <p:sp>
        <p:nvSpPr>
          <p:cNvPr id="3" name="Footer Placeholder 2"/>
          <p:cNvSpPr>
            <a:spLocks noGrp="1"/>
          </p:cNvSpPr>
          <p:nvPr>
            <p:ph type="ftr" sz="quarter" idx="11"/>
          </p:nvPr>
        </p:nvSpPr>
        <p:spPr/>
        <p:txBody>
          <a:bodyPr/>
          <a:lstStyle/>
          <a:p>
            <a:endParaRPr lang="es-CR">
              <a:solidFill>
                <a:prstClr val="black">
                  <a:tint val="75000"/>
                </a:prstClr>
              </a:solidFill>
            </a:endParaRPr>
          </a:p>
        </p:txBody>
      </p:sp>
      <p:sp>
        <p:nvSpPr>
          <p:cNvPr id="4" name="Slide Number Placeholder 3"/>
          <p:cNvSpPr>
            <a:spLocks noGrp="1"/>
          </p:cNvSpPr>
          <p:nvPr>
            <p:ph type="sldNum" sz="quarter" idx="12"/>
          </p:nvPr>
        </p:nvSpPr>
        <p:spPr/>
        <p:txBody>
          <a:bodyPr/>
          <a:lstStyle/>
          <a:p>
            <a:fld id="{11EF9F89-8590-43F1-9884-D1060B5816FE}"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784382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theme" Target="../theme/theme11.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6.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2.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4.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image" Target="../media/image2.jpeg"/><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image" Target="../media/image1.jpeg"/><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9.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1.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2.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3.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slideLayout" Target="../slideLayouts/slideLayout278.xml"/><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2" Type="http://schemas.openxmlformats.org/officeDocument/2006/relationships/slideLayout" Target="../slideLayouts/slideLayout267.xml"/><Relationship Id="rId16" Type="http://schemas.openxmlformats.org/officeDocument/2006/relationships/image" Target="../media/image2.jpeg"/><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5" Type="http://schemas.openxmlformats.org/officeDocument/2006/relationships/image" Target="../media/image1.jpeg"/><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theme" Target="../theme/theme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6" Type="http://schemas.openxmlformats.org/officeDocument/2006/relationships/image" Target="../media/image2.jpeg"/><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5" Type="http://schemas.openxmlformats.org/officeDocument/2006/relationships/image" Target="../media/image1.jpeg"/><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CD9424-24A3-4691-B92D-F709A64816FA}" type="datetimeFigureOut">
              <a:rPr lang="es-CR" smtClean="0"/>
              <a:t>21/08/2017</a:t>
            </a:fld>
            <a:endParaRPr lang="es-C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58E653-17D5-40EF-86C3-4982C4ADA6F9}" type="slidenum">
              <a:rPr lang="es-CR" smtClean="0"/>
              <a:t>‹#›</a:t>
            </a:fld>
            <a:endParaRPr lang="es-CR"/>
          </a:p>
        </p:txBody>
      </p:sp>
    </p:spTree>
    <p:extLst>
      <p:ext uri="{BB962C8B-B14F-4D97-AF65-F5344CB8AC3E}">
        <p14:creationId xmlns:p14="http://schemas.microsoft.com/office/powerpoint/2010/main" val="2734604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921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377" eaLnBrk="0" fontAlgn="base" hangingPunct="0">
              <a:spcBef>
                <a:spcPct val="0"/>
              </a:spcBef>
              <a:spcAft>
                <a:spcPct val="0"/>
              </a:spcAft>
              <a:defRPr/>
            </a:pPr>
            <a:fld id="{AF1A9BD6-8D77-4DAD-B53E-AA10542A049D}" type="slidenum">
              <a:rPr lang="en-US" smtClean="0"/>
              <a:pPr defTabSz="914377"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3854228064"/>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819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377" eaLnBrk="0" fontAlgn="base" hangingPunct="0">
              <a:spcBef>
                <a:spcPct val="0"/>
              </a:spcBef>
              <a:spcAft>
                <a:spcPct val="0"/>
              </a:spcAft>
              <a:defRPr/>
            </a:pPr>
            <a:fld id="{AF7DC474-1B4D-41E7-9FBB-0080B14810B7}" type="slidenum">
              <a:rPr lang="en-US" smtClean="0"/>
              <a:pPr defTabSz="914377"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160447587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8/21/2017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809438284"/>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8/21/2017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534386974"/>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717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rgbClr val="000000"/>
                </a:solidFill>
              </a:defRPr>
            </a:lvl1pPr>
          </a:lstStyle>
          <a:p>
            <a:pPr defTabSz="914377" eaLnBrk="0" fontAlgn="base" hangingPunct="0">
              <a:spcBef>
                <a:spcPct val="0"/>
              </a:spcBef>
              <a:spcAft>
                <a:spcPct val="0"/>
              </a:spcAft>
              <a:defRPr/>
            </a:pPr>
            <a:fld id="{50FF5DA1-8065-406D-904B-2FA243500B9F}" type="slidenum">
              <a:rPr lang="en-US" altLang="es-CR" smtClean="0">
                <a:latin typeface="Calibri" panose="020F0502020204030204" pitchFamily="34" charset="0"/>
              </a:rPr>
              <a:pPr defTabSz="914377" eaLnBrk="0" fontAlgn="base" hangingPunct="0">
                <a:spcBef>
                  <a:spcPct val="0"/>
                </a:spcBef>
                <a:spcAft>
                  <a:spcPct val="0"/>
                </a:spcAft>
                <a:defRPr/>
              </a:pPr>
              <a:t>‹#›</a:t>
            </a:fld>
            <a:endParaRPr lang="en-US" altLang="es-CR">
              <a:latin typeface="Calibri" panose="020F0502020204030204" pitchFamily="34" charset="0"/>
            </a:endParaRPr>
          </a:p>
        </p:txBody>
      </p:sp>
    </p:spTree>
    <p:extLst>
      <p:ext uri="{BB962C8B-B14F-4D97-AF65-F5344CB8AC3E}">
        <p14:creationId xmlns:p14="http://schemas.microsoft.com/office/powerpoint/2010/main" val="30239463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8/21/2017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1639254203"/>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a:t>Haga clic para modificar el estilo de título del patrón</a:t>
            </a:r>
          </a:p>
        </p:txBody>
      </p:sp>
      <p:sp>
        <p:nvSpPr>
          <p:cNvPr id="13315"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a:t>Haga clic para modificar el estilo de texto del patrón</a:t>
            </a:r>
          </a:p>
          <a:p>
            <a:pPr lvl="1"/>
            <a:r>
              <a:rPr lang="es-ES" altLang="es-CR"/>
              <a:t>Segundo nivel</a:t>
            </a:r>
          </a:p>
          <a:p>
            <a:pPr lvl="2"/>
            <a:r>
              <a:rPr lang="es-ES" altLang="es-CR"/>
              <a:t>Tercer nivel</a:t>
            </a:r>
          </a:p>
          <a:p>
            <a:pPr lvl="3"/>
            <a:r>
              <a:rPr lang="es-ES" altLang="es-CR"/>
              <a:t>Cuarto nivel</a:t>
            </a:r>
          </a:p>
          <a:p>
            <a:pPr lvl="4"/>
            <a:r>
              <a:rPr lang="es-ES" altLang="es-CR"/>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schemeClr val="tx1">
                    <a:tint val="75000"/>
                  </a:schemeClr>
                </a:solidFill>
              </a:defRPr>
            </a:lvl1pPr>
          </a:lstStyle>
          <a:p>
            <a:pPr defTabSz="914377" eaLnBrk="0" fontAlgn="base" hangingPunct="0">
              <a:spcBef>
                <a:spcPct val="0"/>
              </a:spcBef>
              <a:spcAft>
                <a:spcPct val="0"/>
              </a:spcAft>
              <a:defRPr/>
            </a:pPr>
            <a:fld id="{E0C18582-0527-4838-AEE1-BFEBBE68BE14}" type="datetimeFigureOut">
              <a:rPr lang="es-ES" smtClean="0">
                <a:solidFill>
                  <a:prstClr val="black">
                    <a:tint val="75000"/>
                  </a:prstClr>
                </a:solidFill>
              </a:rPr>
              <a:pPr defTabSz="914377" eaLnBrk="0" fontAlgn="base" hangingPunct="0">
                <a:spcBef>
                  <a:spcPct val="0"/>
                </a:spcBef>
                <a:spcAft>
                  <a:spcPct val="0"/>
                </a:spcAft>
                <a:defRPr/>
              </a:pPr>
              <a:t>21/08/2017</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eaLnBrk="0" fontAlgn="base" hangingPunct="0">
              <a:spcBef>
                <a:spcPct val="0"/>
              </a:spcBef>
              <a:spcAft>
                <a:spcPct val="0"/>
              </a:spcAft>
              <a:defRPr/>
            </a:pPr>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schemeClr val="tx1">
                    <a:tint val="75000"/>
                  </a:schemeClr>
                </a:solidFill>
              </a:defRPr>
            </a:lvl1pPr>
          </a:lstStyle>
          <a:p>
            <a:pPr defTabSz="914377" eaLnBrk="0" fontAlgn="base" hangingPunct="0">
              <a:spcBef>
                <a:spcPct val="0"/>
              </a:spcBef>
              <a:spcAft>
                <a:spcPct val="0"/>
              </a:spcAft>
              <a:defRPr/>
            </a:pPr>
            <a:fld id="{6CB6ECBD-2C59-4CC6-88EC-3F74489C2808}" type="slidenum">
              <a:rPr lang="es-ES" smtClean="0">
                <a:solidFill>
                  <a:prstClr val="black">
                    <a:tint val="75000"/>
                  </a:prstClr>
                </a:solidFill>
              </a:rPr>
              <a:pPr defTabSz="914377" eaLnBrk="0" fontAlgn="base" hangingPunct="0">
                <a:spcBef>
                  <a:spcPct val="0"/>
                </a:spcBef>
                <a:spcAft>
                  <a:spcPct val="0"/>
                </a:spcAft>
                <a:defRPr/>
              </a:pPr>
              <a:t>‹#›</a:t>
            </a:fld>
            <a:endParaRPr lang="es-ES">
              <a:solidFill>
                <a:prstClr val="black">
                  <a:tint val="75000"/>
                </a:prstClr>
              </a:solidFill>
            </a:endParaRPr>
          </a:p>
        </p:txBody>
      </p:sp>
    </p:spTree>
    <p:extLst>
      <p:ext uri="{BB962C8B-B14F-4D97-AF65-F5344CB8AC3E}">
        <p14:creationId xmlns:p14="http://schemas.microsoft.com/office/powerpoint/2010/main" val="2351725685"/>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a:t>Haga clic para modificar el estilo de título del patrón</a:t>
            </a:r>
            <a:endParaRPr lang="es-CR" altLang="es-CR"/>
          </a:p>
        </p:txBody>
      </p:sp>
      <p:sp>
        <p:nvSpPr>
          <p:cNvPr id="1126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a:t>Haga clic para modificar el estilo de texto del patrón</a:t>
            </a:r>
          </a:p>
          <a:p>
            <a:pPr lvl="1"/>
            <a:r>
              <a:rPr lang="es-ES" altLang="es-CR"/>
              <a:t>Segundo nivel</a:t>
            </a:r>
          </a:p>
          <a:p>
            <a:pPr lvl="2"/>
            <a:r>
              <a:rPr lang="es-ES" altLang="es-CR"/>
              <a:t>Tercer nivel</a:t>
            </a:r>
          </a:p>
          <a:p>
            <a:pPr lvl="3"/>
            <a:r>
              <a:rPr lang="es-ES" altLang="es-CR"/>
              <a:t>Cuarto nivel</a:t>
            </a:r>
          </a:p>
          <a:p>
            <a:pPr lvl="4"/>
            <a:r>
              <a:rPr lang="es-ES" altLang="es-CR"/>
              <a:t>Quinto nivel</a:t>
            </a:r>
            <a:endParaRPr lang="es-CR" altLang="es-C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defTabSz="914377" eaLnBrk="0" fontAlgn="base" hangingPunct="0">
              <a:spcBef>
                <a:spcPct val="0"/>
              </a:spcBef>
              <a:spcAft>
                <a:spcPct val="0"/>
              </a:spcAft>
              <a:defRPr/>
            </a:pPr>
            <a:fld id="{CF212D45-AAE0-414C-9CD8-67FD7802474C}" type="datetimeFigureOut">
              <a:rPr lang="es-CR" smtClean="0"/>
              <a:pPr defTabSz="914377" eaLnBrk="0" fontAlgn="base" hangingPunct="0">
                <a:spcBef>
                  <a:spcPct val="0"/>
                </a:spcBef>
                <a:spcAft>
                  <a:spcPct val="0"/>
                </a:spcAft>
                <a:defRPr/>
              </a:pPr>
              <a:t>21/08/2017</a:t>
            </a:fld>
            <a:endParaRPr lang="es-C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defTabSz="914377" eaLnBrk="0" fontAlgn="base" hangingPunct="0">
              <a:spcBef>
                <a:spcPct val="0"/>
              </a:spcBef>
              <a:spcAft>
                <a:spcPct val="0"/>
              </a:spcAft>
              <a:defRPr/>
            </a:pPr>
            <a:endParaRPr lang="es-C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defTabSz="914377" eaLnBrk="0" fontAlgn="base" hangingPunct="0">
              <a:spcBef>
                <a:spcPct val="0"/>
              </a:spcBef>
              <a:spcAft>
                <a:spcPct val="0"/>
              </a:spcAft>
              <a:defRPr/>
            </a:pPr>
            <a:fld id="{62529A65-E9AE-4704-9EC7-107467C3F9BE}" type="slidenum">
              <a:rPr lang="es-CR" smtClean="0"/>
              <a:pPr defTabSz="914377" eaLnBrk="0" fontAlgn="base" hangingPunct="0">
                <a:spcBef>
                  <a:spcPct val="0"/>
                </a:spcBef>
                <a:spcAft>
                  <a:spcPct val="0"/>
                </a:spcAft>
                <a:defRPr/>
              </a:pPr>
              <a:t>‹#›</a:t>
            </a:fld>
            <a:endParaRPr lang="es-CR"/>
          </a:p>
        </p:txBody>
      </p:sp>
    </p:spTree>
    <p:extLst>
      <p:ext uri="{BB962C8B-B14F-4D97-AF65-F5344CB8AC3E}">
        <p14:creationId xmlns:p14="http://schemas.microsoft.com/office/powerpoint/2010/main" val="3082840625"/>
      </p:ext>
    </p:extLst>
  </p:cSld>
  <p:clrMap bg1="lt1" tx1="dk1" bg2="lt2" tx2="dk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80990"/>
            <a:ext cx="1127971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title style</a:t>
            </a:r>
          </a:p>
        </p:txBody>
      </p:sp>
      <p:sp>
        <p:nvSpPr>
          <p:cNvPr id="11267" name="Rectangle 3"/>
          <p:cNvSpPr>
            <a:spLocks noGrp="1" noChangeArrowheads="1"/>
          </p:cNvSpPr>
          <p:nvPr>
            <p:ph type="body" idx="1"/>
          </p:nvPr>
        </p:nvSpPr>
        <p:spPr bwMode="auto">
          <a:xfrm>
            <a:off x="457200" y="1727201"/>
            <a:ext cx="11279717" cy="423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11268" name="Picture 14"/>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25451" y="6286501"/>
            <a:ext cx="2133600"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8"/>
          <p:cNvSpPr txBox="1">
            <a:spLocks noChangeArrowheads="1"/>
          </p:cNvSpPr>
          <p:nvPr userDrawn="1"/>
        </p:nvSpPr>
        <p:spPr bwMode="auto">
          <a:xfrm>
            <a:off x="8589435" y="6424614"/>
            <a:ext cx="3274484" cy="2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r" defTabSz="914377" fontAlgn="base">
              <a:lnSpc>
                <a:spcPct val="90000"/>
              </a:lnSpc>
              <a:spcBef>
                <a:spcPct val="0"/>
              </a:spcBef>
              <a:spcAft>
                <a:spcPct val="0"/>
              </a:spcAft>
            </a:pPr>
            <a:r>
              <a:rPr lang="en-US" altLang="es-CR" sz="900">
                <a:solidFill>
                  <a:srgbClr val="FFFFFF"/>
                </a:solidFill>
                <a:latin typeface="GE Inspira Pitch"/>
              </a:rPr>
              <a:t>GE job title/</a:t>
            </a:r>
            <a:fld id="{6984BA6C-B809-4E0C-A121-4B51C8C6C167}" type="slidenum">
              <a:rPr lang="en-US" altLang="es-CR" sz="900">
                <a:solidFill>
                  <a:srgbClr val="FFFFFF"/>
                </a:solidFill>
                <a:latin typeface="GE Inspira Pitch"/>
              </a:rPr>
              <a:pPr algn="r" defTabSz="914377" fontAlgn="base">
                <a:lnSpc>
                  <a:spcPct val="90000"/>
                </a:lnSpc>
                <a:spcBef>
                  <a:spcPct val="0"/>
                </a:spcBef>
                <a:spcAft>
                  <a:spcPct val="0"/>
                </a:spcAft>
              </a:pPr>
              <a:t>‹#›</a:t>
            </a:fld>
            <a:endParaRPr lang="en-US" altLang="es-CR" sz="900">
              <a:solidFill>
                <a:srgbClr val="FFFFFF"/>
              </a:solidFill>
              <a:latin typeface="GE Inspira Pitch"/>
            </a:endParaRPr>
          </a:p>
        </p:txBody>
      </p:sp>
      <p:pic>
        <p:nvPicPr>
          <p:cNvPr id="11270" name="Picture 21" descr="logo_network"/>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28567" y="6415090"/>
            <a:ext cx="32639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8788221"/>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 id="2147483937" r:id="rId6"/>
    <p:sldLayoutId id="2147483938" r:id="rId7"/>
    <p:sldLayoutId id="2147483939" r:id="rId8"/>
    <p:sldLayoutId id="2147483940" r:id="rId9"/>
    <p:sldLayoutId id="2147483941" r:id="rId10"/>
    <p:sldLayoutId id="2147483942" r:id="rId11"/>
    <p:sldLayoutId id="2147483943" r:id="rId12"/>
    <p:sldLayoutId id="2147483944" r:id="rId13"/>
  </p:sldLayoutIdLst>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189" algn="l" rtl="0" fontAlgn="base">
        <a:lnSpc>
          <a:spcPct val="90000"/>
        </a:lnSpc>
        <a:spcBef>
          <a:spcPct val="0"/>
        </a:spcBef>
        <a:spcAft>
          <a:spcPct val="0"/>
        </a:spcAft>
        <a:defRPr sz="4000">
          <a:solidFill>
            <a:srgbClr val="1E4191"/>
          </a:solidFill>
          <a:latin typeface="GE Inspira Pitch" pitchFamily="34" charset="0"/>
        </a:defRPr>
      </a:lvl6pPr>
      <a:lvl7pPr marL="914377" algn="l" rtl="0" fontAlgn="base">
        <a:lnSpc>
          <a:spcPct val="90000"/>
        </a:lnSpc>
        <a:spcBef>
          <a:spcPct val="0"/>
        </a:spcBef>
        <a:spcAft>
          <a:spcPct val="0"/>
        </a:spcAft>
        <a:defRPr sz="4000">
          <a:solidFill>
            <a:srgbClr val="1E4191"/>
          </a:solidFill>
          <a:latin typeface="GE Inspira Pitch" pitchFamily="34" charset="0"/>
        </a:defRPr>
      </a:lvl7pPr>
      <a:lvl8pPr marL="1371566" algn="l" rtl="0" fontAlgn="base">
        <a:lnSpc>
          <a:spcPct val="90000"/>
        </a:lnSpc>
        <a:spcBef>
          <a:spcPct val="0"/>
        </a:spcBef>
        <a:spcAft>
          <a:spcPct val="0"/>
        </a:spcAft>
        <a:defRPr sz="4000">
          <a:solidFill>
            <a:srgbClr val="1E4191"/>
          </a:solidFill>
          <a:latin typeface="GE Inspira Pitch" pitchFamily="34" charset="0"/>
        </a:defRPr>
      </a:lvl8pPr>
      <a:lvl9pPr marL="1828754" algn="l" rtl="0" fontAlgn="base">
        <a:lnSpc>
          <a:spcPct val="90000"/>
        </a:lnSpc>
        <a:spcBef>
          <a:spcPct val="0"/>
        </a:spcBef>
        <a:spcAft>
          <a:spcPct val="0"/>
        </a:spcAft>
        <a:defRPr sz="4000">
          <a:solidFill>
            <a:srgbClr val="1E4191"/>
          </a:solidFill>
          <a:latin typeface="GE Inspira Pitch" pitchFamily="34" charset="0"/>
        </a:defRPr>
      </a:lvl9pPr>
    </p:titleStyle>
    <p:bodyStyle>
      <a:lvl1pPr marL="342891" indent="-342891" algn="l" rtl="0" eaLnBrk="0" fontAlgn="base" hangingPunct="0">
        <a:lnSpc>
          <a:spcPct val="90000"/>
        </a:lnSpc>
        <a:spcBef>
          <a:spcPct val="50000"/>
        </a:spcBef>
        <a:spcAft>
          <a:spcPct val="0"/>
        </a:spcAft>
        <a:buClr>
          <a:srgbClr val="004880"/>
        </a:buClr>
        <a:buChar char="•"/>
        <a:defRPr sz="3200">
          <a:solidFill>
            <a:srgbClr val="1E4191"/>
          </a:solidFill>
          <a:latin typeface="+mn-lt"/>
          <a:ea typeface="+mn-ea"/>
          <a:cs typeface="+mn-cs"/>
        </a:defRPr>
      </a:lvl1pPr>
      <a:lvl2pPr marL="341305" indent="-339717" algn="l" rtl="0" eaLnBrk="0" fontAlgn="base" hangingPunct="0">
        <a:lnSpc>
          <a:spcPct val="90000"/>
        </a:lnSpc>
        <a:spcBef>
          <a:spcPct val="30000"/>
        </a:spcBef>
        <a:spcAft>
          <a:spcPct val="0"/>
        </a:spcAft>
        <a:buClr>
          <a:srgbClr val="004880"/>
        </a:buClr>
        <a:buFont typeface="GE Inspira Pitch"/>
        <a:buChar char="•"/>
        <a:defRPr sz="3200">
          <a:solidFill>
            <a:srgbClr val="1E4191"/>
          </a:solidFill>
          <a:latin typeface="+mn-lt"/>
        </a:defRPr>
      </a:lvl2pPr>
      <a:lvl3pPr marL="744520" indent="-28891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6146" indent="-287331"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6187" indent="-285744"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3375" indent="-285744" algn="l" rtl="0" fontAlgn="base">
        <a:lnSpc>
          <a:spcPct val="90000"/>
        </a:lnSpc>
        <a:spcBef>
          <a:spcPct val="0"/>
        </a:spcBef>
        <a:spcAft>
          <a:spcPct val="0"/>
        </a:spcAft>
        <a:buClr>
          <a:srgbClr val="004880"/>
        </a:buClr>
        <a:buChar char="–"/>
        <a:defRPr sz="3200">
          <a:solidFill>
            <a:srgbClr val="1E4191"/>
          </a:solidFill>
          <a:latin typeface="+mn-lt"/>
        </a:defRPr>
      </a:lvl6pPr>
      <a:lvl7pPr marL="2460564" indent="-285744" algn="l" rtl="0" fontAlgn="base">
        <a:lnSpc>
          <a:spcPct val="90000"/>
        </a:lnSpc>
        <a:spcBef>
          <a:spcPct val="0"/>
        </a:spcBef>
        <a:spcAft>
          <a:spcPct val="0"/>
        </a:spcAft>
        <a:buClr>
          <a:srgbClr val="004880"/>
        </a:buClr>
        <a:buChar char="–"/>
        <a:defRPr sz="3200">
          <a:solidFill>
            <a:srgbClr val="1E4191"/>
          </a:solidFill>
          <a:latin typeface="+mn-lt"/>
        </a:defRPr>
      </a:lvl7pPr>
      <a:lvl8pPr marL="2917752" indent="-285744" algn="l" rtl="0" fontAlgn="base">
        <a:lnSpc>
          <a:spcPct val="90000"/>
        </a:lnSpc>
        <a:spcBef>
          <a:spcPct val="0"/>
        </a:spcBef>
        <a:spcAft>
          <a:spcPct val="0"/>
        </a:spcAft>
        <a:buClr>
          <a:srgbClr val="004880"/>
        </a:buClr>
        <a:buChar char="–"/>
        <a:defRPr sz="3200">
          <a:solidFill>
            <a:srgbClr val="1E4191"/>
          </a:solidFill>
          <a:latin typeface="+mn-lt"/>
        </a:defRPr>
      </a:lvl8pPr>
      <a:lvl9pPr marL="3374941" indent="-285744" algn="l" rtl="0" fontAlgn="base">
        <a:lnSpc>
          <a:spcPct val="90000"/>
        </a:lnSpc>
        <a:spcBef>
          <a:spcPct val="0"/>
        </a:spcBef>
        <a:spcAft>
          <a:spcPct val="0"/>
        </a:spcAft>
        <a:buClr>
          <a:srgbClr val="004880"/>
        </a:buClr>
        <a:buChar char="–"/>
        <a:defRPr sz="3200">
          <a:solidFill>
            <a:srgbClr val="1E4191"/>
          </a:solidFill>
          <a:latin typeface="+mn-lt"/>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charset="0"/>
              </a:defRPr>
            </a:lvl1pPr>
          </a:lstStyle>
          <a:p>
            <a:pPr defTabSz="914377"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defTabSz="914377"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lgn="r" defTabSz="914377" fontAlgn="base">
              <a:spcBef>
                <a:spcPct val="0"/>
              </a:spcBef>
              <a:spcAft>
                <a:spcPct val="0"/>
              </a:spcAft>
              <a:defRPr/>
            </a:pPr>
            <a:fld id="{B84633AA-DAE5-4B1E-B3BF-473A2BD03104}" type="slidenum">
              <a:rPr lang="en-US" smtClean="0">
                <a:solidFill>
                  <a:srgbClr val="000000"/>
                </a:solidFill>
              </a:rPr>
              <a:pPr algn="r" defTabSz="914377"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84788123"/>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1E703-C4B2-4DC6-A26B-F8CB04DCE2E7}" type="datetimeFigureOut">
              <a:rPr lang="es-CR" smtClean="0">
                <a:solidFill>
                  <a:prstClr val="black">
                    <a:tint val="75000"/>
                  </a:prstClr>
                </a:solidFill>
              </a:rPr>
              <a:pPr/>
              <a:t>21/08/2017</a:t>
            </a:fld>
            <a:endParaRPr lang="es-CR">
              <a:solidFill>
                <a:prstClr val="black">
                  <a:tint val="75000"/>
                </a:prstClr>
              </a:solidFill>
            </a:endParaRPr>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solidFill>
                <a:prstClr val="black">
                  <a:tint val="75000"/>
                </a:prstClr>
              </a:solidFill>
            </a:endParaRP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4BBB8E-6543-4246-A74A-804A0D96CC3D}" type="slidenum">
              <a:rPr lang="es-CR" smtClean="0">
                <a:solidFill>
                  <a:prstClr val="black">
                    <a:tint val="75000"/>
                  </a:prstClr>
                </a:solidFill>
              </a:rPr>
              <a:pPr/>
              <a:t>‹#›</a:t>
            </a:fld>
            <a:endParaRPr lang="es-CR">
              <a:solidFill>
                <a:prstClr val="black">
                  <a:tint val="75000"/>
                </a:prstClr>
              </a:solidFill>
            </a:endParaRPr>
          </a:p>
        </p:txBody>
      </p:sp>
    </p:spTree>
    <p:extLst>
      <p:ext uri="{BB962C8B-B14F-4D97-AF65-F5344CB8AC3E}">
        <p14:creationId xmlns:p14="http://schemas.microsoft.com/office/powerpoint/2010/main" val="47417110"/>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377" fontAlgn="base">
              <a:spcBef>
                <a:spcPct val="0"/>
              </a:spcBef>
              <a:spcAft>
                <a:spcPct val="0"/>
              </a:spcAft>
              <a:defRPr/>
            </a:pPr>
            <a:fld id="{E222D0A7-39BF-4D64-A014-424C74DE4AD8}" type="slidenum">
              <a:rPr lang="en-US" smtClean="0"/>
              <a:pPr defTabSz="914377" fontAlgn="base">
                <a:spcBef>
                  <a:spcPct val="0"/>
                </a:spcBef>
                <a:spcAft>
                  <a:spcPct val="0"/>
                </a:spcAft>
                <a:defRPr/>
              </a:pPr>
              <a:t>‹#›</a:t>
            </a:fld>
            <a:endParaRPr lang="en-US"/>
          </a:p>
        </p:txBody>
      </p:sp>
    </p:spTree>
    <p:extLst>
      <p:ext uri="{BB962C8B-B14F-4D97-AF65-F5344CB8AC3E}">
        <p14:creationId xmlns:p14="http://schemas.microsoft.com/office/powerpoint/2010/main" val="122391406"/>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764DE79-268F-4C1A-8933-263129D2AF90}" type="datetimeFigureOut">
              <a:rPr lang="en-US" smtClean="0">
                <a:solidFill>
                  <a:prstClr val="black">
                    <a:tint val="75000"/>
                  </a:prstClr>
                </a:solidFill>
              </a:rPr>
              <a:pPr defTabSz="914377"/>
              <a:t>8/21/2017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48F63A3B-78C7-47BE-AE5E-E10140E04643}" type="slidenum">
              <a:rPr lang="en-US" smtClean="0">
                <a:solidFill>
                  <a:prstClr val="black">
                    <a:tint val="75000"/>
                  </a:prstClr>
                </a:solidFill>
              </a:rPr>
              <a:pPr defTabSz="914377"/>
              <a:t>‹#›</a:t>
            </a:fld>
            <a:endParaRPr lang="en-US" dirty="0">
              <a:solidFill>
                <a:prstClr val="black">
                  <a:tint val="75000"/>
                </a:prstClr>
              </a:solidFill>
            </a:endParaRPr>
          </a:p>
        </p:txBody>
      </p:sp>
    </p:spTree>
    <p:extLst>
      <p:ext uri="{BB962C8B-B14F-4D97-AF65-F5344CB8AC3E}">
        <p14:creationId xmlns:p14="http://schemas.microsoft.com/office/powerpoint/2010/main" val="3924618459"/>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a:t>Haga clic para modificar el estilo de título del patrón</a:t>
            </a:r>
            <a:endParaRPr lang="es-CR" altLang="es-CR"/>
          </a:p>
        </p:txBody>
      </p:sp>
      <p:sp>
        <p:nvSpPr>
          <p:cNvPr id="11267"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a:t>Haga clic para modificar el estilo de texto del patrón</a:t>
            </a:r>
          </a:p>
          <a:p>
            <a:pPr lvl="1"/>
            <a:r>
              <a:rPr lang="es-ES" altLang="es-CR"/>
              <a:t>Segundo nivel</a:t>
            </a:r>
          </a:p>
          <a:p>
            <a:pPr lvl="2"/>
            <a:r>
              <a:rPr lang="es-ES" altLang="es-CR"/>
              <a:t>Tercer nivel</a:t>
            </a:r>
          </a:p>
          <a:p>
            <a:pPr lvl="3"/>
            <a:r>
              <a:rPr lang="es-ES" altLang="es-CR"/>
              <a:t>Cuarto nivel</a:t>
            </a:r>
          </a:p>
          <a:p>
            <a:pPr lvl="4"/>
            <a:r>
              <a:rPr lang="es-ES" altLang="es-CR"/>
              <a:t>Quinto nivel</a:t>
            </a:r>
            <a:endParaRPr lang="es-CR" altLang="es-C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smtClean="0">
                <a:solidFill>
                  <a:prstClr val="black">
                    <a:tint val="75000"/>
                  </a:prstClr>
                </a:solidFill>
              </a:defRPr>
            </a:lvl1pPr>
          </a:lstStyle>
          <a:p>
            <a:pPr defTabSz="914377" eaLnBrk="0" fontAlgn="base" hangingPunct="0">
              <a:spcBef>
                <a:spcPct val="0"/>
              </a:spcBef>
              <a:spcAft>
                <a:spcPct val="0"/>
              </a:spcAft>
              <a:defRPr/>
            </a:pPr>
            <a:fld id="{CF212D45-AAE0-414C-9CD8-67FD7802474C}" type="datetimeFigureOut">
              <a:rPr lang="es-CR" smtClean="0"/>
              <a:pPr defTabSz="914377" eaLnBrk="0" fontAlgn="base" hangingPunct="0">
                <a:spcBef>
                  <a:spcPct val="0"/>
                </a:spcBef>
                <a:spcAft>
                  <a:spcPct val="0"/>
                </a:spcAft>
                <a:defRPr/>
              </a:pPr>
              <a:t>21/08/2017</a:t>
            </a:fld>
            <a:endParaRPr lang="es-C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defTabSz="914377" eaLnBrk="0" fontAlgn="base" hangingPunct="0">
              <a:spcBef>
                <a:spcPct val="0"/>
              </a:spcBef>
              <a:spcAft>
                <a:spcPct val="0"/>
              </a:spcAft>
              <a:defRPr/>
            </a:pPr>
            <a:endParaRPr lang="es-C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smtClean="0">
                <a:solidFill>
                  <a:prstClr val="black">
                    <a:tint val="75000"/>
                  </a:prstClr>
                </a:solidFill>
              </a:defRPr>
            </a:lvl1pPr>
          </a:lstStyle>
          <a:p>
            <a:pPr defTabSz="914377" eaLnBrk="0" fontAlgn="base" hangingPunct="0">
              <a:spcBef>
                <a:spcPct val="0"/>
              </a:spcBef>
              <a:spcAft>
                <a:spcPct val="0"/>
              </a:spcAft>
              <a:defRPr/>
            </a:pPr>
            <a:fld id="{62529A65-E9AE-4704-9EC7-107467C3F9BE}" type="slidenum">
              <a:rPr lang="es-CR" smtClean="0"/>
              <a:pPr defTabSz="914377" eaLnBrk="0" fontAlgn="base" hangingPunct="0">
                <a:spcBef>
                  <a:spcPct val="0"/>
                </a:spcBef>
                <a:spcAft>
                  <a:spcPct val="0"/>
                </a:spcAft>
                <a:defRPr/>
              </a:pPr>
              <a:t>‹#›</a:t>
            </a:fld>
            <a:endParaRPr lang="es-CR"/>
          </a:p>
        </p:txBody>
      </p:sp>
    </p:spTree>
    <p:extLst>
      <p:ext uri="{BB962C8B-B14F-4D97-AF65-F5344CB8AC3E}">
        <p14:creationId xmlns:p14="http://schemas.microsoft.com/office/powerpoint/2010/main" val="3355842250"/>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189" algn="ctr" rtl="0" fontAlgn="base">
        <a:spcBef>
          <a:spcPct val="0"/>
        </a:spcBef>
        <a:spcAft>
          <a:spcPct val="0"/>
        </a:spcAft>
        <a:defRPr sz="4400">
          <a:solidFill>
            <a:schemeClr val="tx1"/>
          </a:solidFill>
          <a:latin typeface="Calibri" panose="020F0502020204030204" pitchFamily="34" charset="0"/>
        </a:defRPr>
      </a:lvl6pPr>
      <a:lvl7pPr marL="914377" algn="ctr" rtl="0" fontAlgn="base">
        <a:spcBef>
          <a:spcPct val="0"/>
        </a:spcBef>
        <a:spcAft>
          <a:spcPct val="0"/>
        </a:spcAft>
        <a:defRPr sz="4400">
          <a:solidFill>
            <a:schemeClr val="tx1"/>
          </a:solidFill>
          <a:latin typeface="Calibri" panose="020F0502020204030204" pitchFamily="34" charset="0"/>
        </a:defRPr>
      </a:lvl7pPr>
      <a:lvl8pPr marL="1371566" algn="ctr" rtl="0" fontAlgn="base">
        <a:spcBef>
          <a:spcPct val="0"/>
        </a:spcBef>
        <a:spcAft>
          <a:spcPct val="0"/>
        </a:spcAft>
        <a:defRPr sz="4400">
          <a:solidFill>
            <a:schemeClr val="tx1"/>
          </a:solidFill>
          <a:latin typeface="Calibri" panose="020F0502020204030204" pitchFamily="34" charset="0"/>
        </a:defRPr>
      </a:lvl8pPr>
      <a:lvl9pPr marL="1828754" algn="ctr" rtl="0" fontAlgn="base">
        <a:spcBef>
          <a:spcPct val="0"/>
        </a:spcBef>
        <a:spcAft>
          <a:spcPct val="0"/>
        </a:spcAft>
        <a:defRPr sz="4400">
          <a:solidFill>
            <a:schemeClr val="tx1"/>
          </a:solidFill>
          <a:latin typeface="Calibri" panose="020F0502020204030204" pitchFamily="34" charset="0"/>
        </a:defRPr>
      </a:lvl9pPr>
    </p:titleStyle>
    <p:bodyStyle>
      <a:lvl1pPr marL="342891" indent="-342891"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52458E3-ABAA-4F0E-88EA-111C40BE445C}" type="datetimeFigureOut">
              <a:rPr lang="es-CR" smtClean="0">
                <a:solidFill>
                  <a:prstClr val="black">
                    <a:tint val="75000"/>
                  </a:prstClr>
                </a:solidFill>
              </a:rPr>
              <a:pPr defTabSz="914377"/>
              <a:t>21/08/2017</a:t>
            </a:fld>
            <a:endParaRPr lang="es-CR">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s-CR">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1EF9F89-8590-43F1-9884-D1060B5816FE}" type="slidenum">
              <a:rPr lang="es-CR" smtClean="0">
                <a:solidFill>
                  <a:prstClr val="black">
                    <a:tint val="75000"/>
                  </a:prstClr>
                </a:solidFill>
              </a:rPr>
              <a:pPr defTabSz="914377"/>
              <a:t>‹#›</a:t>
            </a:fld>
            <a:endParaRPr lang="es-CR">
              <a:solidFill>
                <a:prstClr val="black">
                  <a:tint val="75000"/>
                </a:prstClr>
              </a:solidFill>
            </a:endParaRPr>
          </a:p>
        </p:txBody>
      </p:sp>
    </p:spTree>
    <p:extLst>
      <p:ext uri="{BB962C8B-B14F-4D97-AF65-F5344CB8AC3E}">
        <p14:creationId xmlns:p14="http://schemas.microsoft.com/office/powerpoint/2010/main" val="162933407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1" y="280989"/>
            <a:ext cx="11279188"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title style</a:t>
            </a:r>
          </a:p>
        </p:txBody>
      </p:sp>
      <p:sp>
        <p:nvSpPr>
          <p:cNvPr id="5123" name="Rectangle 3"/>
          <p:cNvSpPr>
            <a:spLocks noGrp="1" noChangeArrowheads="1"/>
          </p:cNvSpPr>
          <p:nvPr>
            <p:ph type="body" idx="1"/>
          </p:nvPr>
        </p:nvSpPr>
        <p:spPr bwMode="auto">
          <a:xfrm>
            <a:off x="457201" y="1727201"/>
            <a:ext cx="11279188" cy="423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5124" name="Picture 14"/>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25451" y="6286501"/>
            <a:ext cx="2133600"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 Box 18"/>
          <p:cNvSpPr txBox="1">
            <a:spLocks noChangeArrowheads="1"/>
          </p:cNvSpPr>
          <p:nvPr userDrawn="1"/>
        </p:nvSpPr>
        <p:spPr bwMode="auto">
          <a:xfrm>
            <a:off x="8589965" y="6424614"/>
            <a:ext cx="3273425" cy="2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r" defTabSz="914377" eaLnBrk="0" fontAlgn="base" hangingPunct="0">
              <a:lnSpc>
                <a:spcPct val="90000"/>
              </a:lnSpc>
              <a:spcBef>
                <a:spcPct val="0"/>
              </a:spcBef>
              <a:spcAft>
                <a:spcPct val="0"/>
              </a:spcAft>
            </a:pPr>
            <a:r>
              <a:rPr lang="en-US" altLang="es-CR" sz="900">
                <a:solidFill>
                  <a:srgbClr val="FFFFFF"/>
                </a:solidFill>
              </a:rPr>
              <a:t>GE job title/</a:t>
            </a:r>
            <a:fld id="{C378251F-1BE5-4F5E-9DD0-5068F84B100B}" type="slidenum">
              <a:rPr lang="en-US" altLang="es-CR" sz="900" smtClean="0">
                <a:solidFill>
                  <a:srgbClr val="FFFFFF"/>
                </a:solidFill>
              </a:rPr>
              <a:pPr algn="r" defTabSz="914377" eaLnBrk="0" fontAlgn="base" hangingPunct="0">
                <a:lnSpc>
                  <a:spcPct val="90000"/>
                </a:lnSpc>
                <a:spcBef>
                  <a:spcPct val="0"/>
                </a:spcBef>
                <a:spcAft>
                  <a:spcPct val="0"/>
                </a:spcAft>
              </a:pPr>
              <a:t>‹#›</a:t>
            </a:fld>
            <a:endParaRPr lang="en-US" altLang="es-CR" sz="900">
              <a:solidFill>
                <a:srgbClr val="FFFFFF"/>
              </a:solidFill>
            </a:endParaRPr>
          </a:p>
        </p:txBody>
      </p:sp>
      <p:pic>
        <p:nvPicPr>
          <p:cNvPr id="5126" name="Picture 21" descr="logo_network"/>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28039" y="6415089"/>
            <a:ext cx="32639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304392"/>
      </p:ext>
    </p:extLst>
  </p:cSld>
  <p:clrMap bg1="lt1" tx1="dk1" bg2="lt2" tx2="dk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 id="2147484018" r:id="rId11"/>
    <p:sldLayoutId id="2147484019" r:id="rId12"/>
    <p:sldLayoutId id="2147484020" r:id="rId13"/>
  </p:sldLayoutIdLst>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189" algn="l" rtl="0" fontAlgn="base">
        <a:lnSpc>
          <a:spcPct val="90000"/>
        </a:lnSpc>
        <a:spcBef>
          <a:spcPct val="0"/>
        </a:spcBef>
        <a:spcAft>
          <a:spcPct val="0"/>
        </a:spcAft>
        <a:defRPr sz="4000">
          <a:solidFill>
            <a:srgbClr val="1E4191"/>
          </a:solidFill>
          <a:latin typeface="GE Inspira Pitch" pitchFamily="34" charset="0"/>
        </a:defRPr>
      </a:lvl6pPr>
      <a:lvl7pPr marL="914377" algn="l" rtl="0" fontAlgn="base">
        <a:lnSpc>
          <a:spcPct val="90000"/>
        </a:lnSpc>
        <a:spcBef>
          <a:spcPct val="0"/>
        </a:spcBef>
        <a:spcAft>
          <a:spcPct val="0"/>
        </a:spcAft>
        <a:defRPr sz="4000">
          <a:solidFill>
            <a:srgbClr val="1E4191"/>
          </a:solidFill>
          <a:latin typeface="GE Inspira Pitch" pitchFamily="34" charset="0"/>
        </a:defRPr>
      </a:lvl7pPr>
      <a:lvl8pPr marL="1371566" algn="l" rtl="0" fontAlgn="base">
        <a:lnSpc>
          <a:spcPct val="90000"/>
        </a:lnSpc>
        <a:spcBef>
          <a:spcPct val="0"/>
        </a:spcBef>
        <a:spcAft>
          <a:spcPct val="0"/>
        </a:spcAft>
        <a:defRPr sz="4000">
          <a:solidFill>
            <a:srgbClr val="1E4191"/>
          </a:solidFill>
          <a:latin typeface="GE Inspira Pitch" pitchFamily="34" charset="0"/>
        </a:defRPr>
      </a:lvl8pPr>
      <a:lvl9pPr marL="1828754" algn="l" rtl="0" fontAlgn="base">
        <a:lnSpc>
          <a:spcPct val="90000"/>
        </a:lnSpc>
        <a:spcBef>
          <a:spcPct val="0"/>
        </a:spcBef>
        <a:spcAft>
          <a:spcPct val="0"/>
        </a:spcAft>
        <a:defRPr sz="4000">
          <a:solidFill>
            <a:srgbClr val="1E4191"/>
          </a:solidFill>
          <a:latin typeface="GE Inspira Pitch" pitchFamily="34" charset="0"/>
        </a:defRPr>
      </a:lvl9pPr>
    </p:titleStyle>
    <p:bodyStyle>
      <a:lvl1pPr marL="342891" indent="-342891" algn="l" rtl="0" eaLnBrk="0" fontAlgn="base" hangingPunct="0">
        <a:lnSpc>
          <a:spcPct val="90000"/>
        </a:lnSpc>
        <a:spcBef>
          <a:spcPct val="50000"/>
        </a:spcBef>
        <a:spcAft>
          <a:spcPct val="0"/>
        </a:spcAft>
        <a:buClr>
          <a:srgbClr val="004880"/>
        </a:buClr>
        <a:buChar char="•"/>
        <a:defRPr sz="3200">
          <a:solidFill>
            <a:srgbClr val="1E4191"/>
          </a:solidFill>
          <a:latin typeface="+mn-lt"/>
          <a:ea typeface="+mn-ea"/>
          <a:cs typeface="+mn-cs"/>
        </a:defRPr>
      </a:lvl1pPr>
      <a:lvl2pPr marL="341305" indent="-339717" algn="l" rtl="0" eaLnBrk="0" fontAlgn="base" hangingPunct="0">
        <a:lnSpc>
          <a:spcPct val="90000"/>
        </a:lnSpc>
        <a:spcBef>
          <a:spcPct val="30000"/>
        </a:spcBef>
        <a:spcAft>
          <a:spcPct val="0"/>
        </a:spcAft>
        <a:buClr>
          <a:srgbClr val="004880"/>
        </a:buClr>
        <a:buFont typeface="GE Inspira Pitch"/>
        <a:buChar char="•"/>
        <a:defRPr sz="3200">
          <a:solidFill>
            <a:srgbClr val="1E4191"/>
          </a:solidFill>
          <a:latin typeface="+mn-lt"/>
        </a:defRPr>
      </a:lvl2pPr>
      <a:lvl3pPr marL="744520" indent="-28891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6146" indent="-287331"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6187" indent="-285744"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3375" indent="-285744" algn="l" rtl="0" fontAlgn="base">
        <a:lnSpc>
          <a:spcPct val="90000"/>
        </a:lnSpc>
        <a:spcBef>
          <a:spcPct val="0"/>
        </a:spcBef>
        <a:spcAft>
          <a:spcPct val="0"/>
        </a:spcAft>
        <a:buClr>
          <a:srgbClr val="004880"/>
        </a:buClr>
        <a:buChar char="–"/>
        <a:defRPr sz="3200">
          <a:solidFill>
            <a:srgbClr val="1E4191"/>
          </a:solidFill>
          <a:latin typeface="+mn-lt"/>
        </a:defRPr>
      </a:lvl6pPr>
      <a:lvl7pPr marL="2460564" indent="-285744" algn="l" rtl="0" fontAlgn="base">
        <a:lnSpc>
          <a:spcPct val="90000"/>
        </a:lnSpc>
        <a:spcBef>
          <a:spcPct val="0"/>
        </a:spcBef>
        <a:spcAft>
          <a:spcPct val="0"/>
        </a:spcAft>
        <a:buClr>
          <a:srgbClr val="004880"/>
        </a:buClr>
        <a:buChar char="–"/>
        <a:defRPr sz="3200">
          <a:solidFill>
            <a:srgbClr val="1E4191"/>
          </a:solidFill>
          <a:latin typeface="+mn-lt"/>
        </a:defRPr>
      </a:lvl7pPr>
      <a:lvl8pPr marL="2917752" indent="-285744" algn="l" rtl="0" fontAlgn="base">
        <a:lnSpc>
          <a:spcPct val="90000"/>
        </a:lnSpc>
        <a:spcBef>
          <a:spcPct val="0"/>
        </a:spcBef>
        <a:spcAft>
          <a:spcPct val="0"/>
        </a:spcAft>
        <a:buClr>
          <a:srgbClr val="004880"/>
        </a:buClr>
        <a:buChar char="–"/>
        <a:defRPr sz="3200">
          <a:solidFill>
            <a:srgbClr val="1E4191"/>
          </a:solidFill>
          <a:latin typeface="+mn-lt"/>
        </a:defRPr>
      </a:lvl8pPr>
      <a:lvl9pPr marL="3374941" indent="-285744" algn="l" rtl="0" fontAlgn="base">
        <a:lnSpc>
          <a:spcPct val="90000"/>
        </a:lnSpc>
        <a:spcBef>
          <a:spcPct val="0"/>
        </a:spcBef>
        <a:spcAft>
          <a:spcPct val="0"/>
        </a:spcAft>
        <a:buClr>
          <a:srgbClr val="004880"/>
        </a:buClr>
        <a:buChar char="–"/>
        <a:defRPr sz="3200">
          <a:solidFill>
            <a:srgbClr val="1E4191"/>
          </a:solidFill>
          <a:latin typeface="+mn-lt"/>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1 Marcador de título"/>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R"/>
              <a:t>Haga clic para modificar el estilo de título del patrón</a:t>
            </a:r>
            <a:endParaRPr lang="es-CR" altLang="es-CR"/>
          </a:p>
        </p:txBody>
      </p:sp>
      <p:sp>
        <p:nvSpPr>
          <p:cNvPr id="10243" name="2 Marcador de texto"/>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R"/>
              <a:t>Haga clic para modificar el estilo de texto del patrón</a:t>
            </a:r>
          </a:p>
          <a:p>
            <a:pPr lvl="1"/>
            <a:r>
              <a:rPr lang="es-ES" altLang="es-CR"/>
              <a:t>Segundo nivel</a:t>
            </a:r>
          </a:p>
          <a:p>
            <a:pPr lvl="2"/>
            <a:r>
              <a:rPr lang="es-ES" altLang="es-CR"/>
              <a:t>Tercer nivel</a:t>
            </a:r>
          </a:p>
          <a:p>
            <a:pPr lvl="3"/>
            <a:r>
              <a:rPr lang="es-ES" altLang="es-CR"/>
              <a:t>Cuarto nivel</a:t>
            </a:r>
          </a:p>
          <a:p>
            <a:pPr lvl="4"/>
            <a:r>
              <a:rPr lang="es-ES" altLang="es-CR"/>
              <a:t>Quinto nivel</a:t>
            </a:r>
            <a:endParaRPr lang="es-CR" altLang="es-C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mn-lt"/>
                <a:cs typeface="+mn-cs"/>
              </a:defRPr>
            </a:lvl1pPr>
          </a:lstStyle>
          <a:p>
            <a:pPr defTabSz="914377" eaLnBrk="0" hangingPunct="0">
              <a:defRPr/>
            </a:pPr>
            <a:fld id="{24EF3ED2-37BC-4786-A5E8-CA0324AD2659}" type="datetimeFigureOut">
              <a:rPr lang="es-CR" smtClean="0"/>
              <a:pPr defTabSz="914377" eaLnBrk="0" hangingPunct="0">
                <a:defRPr/>
              </a:pPr>
              <a:t>21/08/2017</a:t>
            </a:fld>
            <a:endParaRPr lang="es-C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mn-lt"/>
                <a:cs typeface="+mn-cs"/>
              </a:defRPr>
            </a:lvl1pPr>
          </a:lstStyle>
          <a:p>
            <a:pPr defTabSz="914377" eaLnBrk="0" hangingPunct="0">
              <a:defRPr/>
            </a:pPr>
            <a:endParaRPr lang="es-C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mn-lt"/>
                <a:cs typeface="+mn-cs"/>
              </a:defRPr>
            </a:lvl1pPr>
          </a:lstStyle>
          <a:p>
            <a:pPr defTabSz="914377" eaLnBrk="0" hangingPunct="0">
              <a:defRPr/>
            </a:pPr>
            <a:fld id="{D0E4F5EE-FD22-4A02-AD42-B437975736DC}" type="slidenum">
              <a:rPr lang="es-CR" smtClean="0"/>
              <a:pPr defTabSz="914377" eaLnBrk="0" hangingPunct="0">
                <a:defRPr/>
              </a:pPr>
              <a:t>‹#›</a:t>
            </a:fld>
            <a:endParaRPr lang="es-CR"/>
          </a:p>
        </p:txBody>
      </p:sp>
    </p:spTree>
    <p:extLst>
      <p:ext uri="{BB962C8B-B14F-4D97-AF65-F5344CB8AC3E}">
        <p14:creationId xmlns:p14="http://schemas.microsoft.com/office/powerpoint/2010/main" val="265171870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9" algn="ctr" rtl="0" fontAlgn="base">
        <a:spcBef>
          <a:spcPct val="0"/>
        </a:spcBef>
        <a:spcAft>
          <a:spcPct val="0"/>
        </a:spcAft>
        <a:defRPr sz="4400">
          <a:solidFill>
            <a:schemeClr val="tx1"/>
          </a:solidFill>
          <a:latin typeface="Calibri" pitchFamily="34" charset="0"/>
        </a:defRPr>
      </a:lvl6pPr>
      <a:lvl7pPr marL="914377" algn="ctr" rtl="0" fontAlgn="base">
        <a:spcBef>
          <a:spcPct val="0"/>
        </a:spcBef>
        <a:spcAft>
          <a:spcPct val="0"/>
        </a:spcAft>
        <a:defRPr sz="4400">
          <a:solidFill>
            <a:schemeClr val="tx1"/>
          </a:solidFill>
          <a:latin typeface="Calibri" pitchFamily="34" charset="0"/>
        </a:defRPr>
      </a:lvl7pPr>
      <a:lvl8pPr marL="1371566" algn="ctr" rtl="0" fontAlgn="base">
        <a:spcBef>
          <a:spcPct val="0"/>
        </a:spcBef>
        <a:spcAft>
          <a:spcPct val="0"/>
        </a:spcAft>
        <a:defRPr sz="4400">
          <a:solidFill>
            <a:schemeClr val="tx1"/>
          </a:solidFill>
          <a:latin typeface="Calibri" pitchFamily="34" charset="0"/>
        </a:defRPr>
      </a:lvl8pPr>
      <a:lvl9pPr marL="1828754" algn="ctr" rtl="0" fontAlgn="base">
        <a:spcBef>
          <a:spcPct val="0"/>
        </a:spcBef>
        <a:spcAft>
          <a:spcPct val="0"/>
        </a:spcAft>
        <a:defRPr sz="4400">
          <a:solidFill>
            <a:schemeClr val="tx1"/>
          </a:solidFill>
          <a:latin typeface="Calibri" pitchFamily="34" charset="0"/>
        </a:defRPr>
      </a:lvl9pPr>
    </p:titleStyle>
    <p:bodyStyle>
      <a:lvl1pPr marL="342891" indent="-342891"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C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Titelmasterformat durch Klicken bearbeiten</a:t>
            </a:r>
          </a:p>
        </p:txBody>
      </p:sp>
      <p:sp>
        <p:nvSpPr>
          <p:cNvPr id="5123"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Textmasterformate durch Klicken bearbeiten</a:t>
            </a:r>
          </a:p>
          <a:p>
            <a:pPr lvl="1"/>
            <a:r>
              <a:rPr lang="en-US"/>
              <a:t>Zweite Ebene</a:t>
            </a:r>
          </a:p>
          <a:p>
            <a:pPr lvl="2"/>
            <a:r>
              <a:rPr lang="en-US"/>
              <a:t>Dritte Ebene</a:t>
            </a:r>
          </a:p>
          <a:p>
            <a:pPr lvl="3"/>
            <a:r>
              <a:rPr lang="en-US"/>
              <a:t>Vierte Ebene</a:t>
            </a:r>
          </a:p>
          <a:p>
            <a:pPr lvl="4"/>
            <a:r>
              <a:rPr lang="en-US"/>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fontAlgn="base">
              <a:spcBef>
                <a:spcPct val="0"/>
              </a:spcBef>
              <a:spcAft>
                <a:spcPct val="0"/>
              </a:spcAft>
              <a:defRPr/>
            </a:pPr>
            <a:endParaRPr lang="en-US">
              <a:cs typeface="Arial" pitchFamily="34" charset="0"/>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fontAlgn="base">
              <a:spcBef>
                <a:spcPct val="0"/>
              </a:spcBef>
              <a:spcAft>
                <a:spcPct val="0"/>
              </a:spcAft>
              <a:defRPr/>
            </a:pPr>
            <a:endParaRPr lang="en-US">
              <a:cs typeface="Arial" pitchFamily="34" charset="0"/>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377" fontAlgn="base">
              <a:spcBef>
                <a:spcPct val="0"/>
              </a:spcBef>
              <a:spcAft>
                <a:spcPct val="0"/>
              </a:spcAft>
              <a:defRPr/>
            </a:pPr>
            <a:fld id="{18EF1600-14C4-424B-A203-89B275D23E90}" type="slidenum">
              <a:rPr lang="en-US" smtClean="0">
                <a:cs typeface="Arial" pitchFamily="34" charset="0"/>
              </a:rPr>
              <a:pPr defTabSz="914377"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2381593372"/>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s-CR"/>
              <a:t>Titelmasterformat durch Klicken bearbeiten</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s-CR"/>
              <a:t>Textmasterformate durch Klicken bearbeiten</a:t>
            </a:r>
          </a:p>
          <a:p>
            <a:pPr lvl="1"/>
            <a:r>
              <a:rPr lang="en-US" altLang="es-CR"/>
              <a:t>Zweite Ebene</a:t>
            </a:r>
          </a:p>
          <a:p>
            <a:pPr lvl="2"/>
            <a:r>
              <a:rPr lang="en-US" altLang="es-CR"/>
              <a:t>Dritte Ebene</a:t>
            </a:r>
          </a:p>
          <a:p>
            <a:pPr lvl="3"/>
            <a:r>
              <a:rPr lang="en-US" altLang="es-CR"/>
              <a:t>Vierte Ebene</a:t>
            </a:r>
          </a:p>
          <a:p>
            <a:pPr lvl="4"/>
            <a:r>
              <a:rPr lang="en-US" altLang="es-CR"/>
              <a:t>Fünfte Ebene</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Arial" charset="0"/>
              </a:defRPr>
            </a:lvl1pPr>
          </a:lstStyle>
          <a:p>
            <a:pPr defTabSz="914377"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defTabSz="914377"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defTabSz="914377" fontAlgn="base">
              <a:spcBef>
                <a:spcPct val="0"/>
              </a:spcBef>
              <a:spcAft>
                <a:spcPct val="0"/>
              </a:spcAft>
              <a:defRPr/>
            </a:pPr>
            <a:fld id="{D6D821F4-9716-42B4-80CA-CDCCA23A19AB}" type="slidenum">
              <a:rPr lang="en-US" smtClean="0"/>
              <a:pPr defTabSz="914377" fontAlgn="base">
                <a:spcBef>
                  <a:spcPct val="0"/>
                </a:spcBef>
                <a:spcAft>
                  <a:spcPct val="0"/>
                </a:spcAft>
                <a:defRPr/>
              </a:pPr>
              <a:t>‹#›</a:t>
            </a:fld>
            <a:endParaRPr lang="en-US"/>
          </a:p>
        </p:txBody>
      </p:sp>
    </p:spTree>
    <p:extLst>
      <p:ext uri="{BB962C8B-B14F-4D97-AF65-F5344CB8AC3E}">
        <p14:creationId xmlns:p14="http://schemas.microsoft.com/office/powerpoint/2010/main" val="211830565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43296A71-3165-4729-8ABD-1020DBDC5C3B}" type="datetimeFigureOut">
              <a:rPr lang="es-CR" smtClean="0">
                <a:solidFill>
                  <a:prstClr val="black">
                    <a:tint val="75000"/>
                  </a:prstClr>
                </a:solidFill>
              </a:rPr>
              <a:pPr defTabSz="914377">
                <a:defRPr/>
              </a:pPr>
              <a:t>21/08/2017</a:t>
            </a:fld>
            <a:endParaRPr lang="es-CR">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s-CR">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87994F78-7710-448A-9F95-0C2F7B0C8660}" type="slidenum">
              <a:rPr lang="es-CR" smtClean="0">
                <a:solidFill>
                  <a:prstClr val="black">
                    <a:tint val="75000"/>
                  </a:prstClr>
                </a:solidFill>
              </a:rPr>
              <a:pPr defTabSz="914377">
                <a:defRPr/>
              </a:pPr>
              <a:t>‹#›</a:t>
            </a:fld>
            <a:endParaRPr lang="es-CR">
              <a:solidFill>
                <a:prstClr val="black">
                  <a:tint val="75000"/>
                </a:prstClr>
              </a:solidFill>
            </a:endParaRPr>
          </a:p>
        </p:txBody>
      </p:sp>
    </p:spTree>
    <p:extLst>
      <p:ext uri="{BB962C8B-B14F-4D97-AF65-F5344CB8AC3E}">
        <p14:creationId xmlns:p14="http://schemas.microsoft.com/office/powerpoint/2010/main" val="1448611501"/>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457200" y="280990"/>
            <a:ext cx="11279717"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title style</a:t>
            </a:r>
          </a:p>
        </p:txBody>
      </p:sp>
      <p:sp>
        <p:nvSpPr>
          <p:cNvPr id="11267" name="Rectangle 3"/>
          <p:cNvSpPr>
            <a:spLocks noGrp="1" noChangeArrowheads="1"/>
          </p:cNvSpPr>
          <p:nvPr>
            <p:ph type="body" idx="1"/>
          </p:nvPr>
        </p:nvSpPr>
        <p:spPr bwMode="auto">
          <a:xfrm>
            <a:off x="457200" y="1727201"/>
            <a:ext cx="11279717" cy="423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s-CR"/>
              <a:t>Click to edit Master text styles</a:t>
            </a:r>
          </a:p>
          <a:p>
            <a:pPr lvl="1"/>
            <a:r>
              <a:rPr lang="en-US" altLang="es-CR"/>
              <a:t>Second level</a:t>
            </a:r>
          </a:p>
          <a:p>
            <a:pPr lvl="2"/>
            <a:r>
              <a:rPr lang="en-US" altLang="es-CR"/>
              <a:t>Third level</a:t>
            </a:r>
          </a:p>
          <a:p>
            <a:pPr lvl="3"/>
            <a:r>
              <a:rPr lang="en-US" altLang="es-CR"/>
              <a:t>Fourth level</a:t>
            </a:r>
          </a:p>
          <a:p>
            <a:pPr lvl="4"/>
            <a:r>
              <a:rPr lang="en-US" altLang="es-CR"/>
              <a:t>Fifth level</a:t>
            </a:r>
          </a:p>
        </p:txBody>
      </p:sp>
      <p:pic>
        <p:nvPicPr>
          <p:cNvPr id="11268" name="Picture 14"/>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425451" y="6286501"/>
            <a:ext cx="2133600" cy="50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Text Box 18"/>
          <p:cNvSpPr txBox="1">
            <a:spLocks noChangeArrowheads="1"/>
          </p:cNvSpPr>
          <p:nvPr userDrawn="1"/>
        </p:nvSpPr>
        <p:spPr bwMode="auto">
          <a:xfrm>
            <a:off x="8589435" y="6424614"/>
            <a:ext cx="3274484" cy="21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r" defTabSz="914377" fontAlgn="base">
              <a:lnSpc>
                <a:spcPct val="90000"/>
              </a:lnSpc>
              <a:spcBef>
                <a:spcPct val="0"/>
              </a:spcBef>
              <a:spcAft>
                <a:spcPct val="0"/>
              </a:spcAft>
            </a:pPr>
            <a:r>
              <a:rPr lang="en-US" altLang="es-CR" sz="900">
                <a:solidFill>
                  <a:srgbClr val="FFFFFF"/>
                </a:solidFill>
                <a:latin typeface="GE Inspira Pitch"/>
              </a:rPr>
              <a:t>GE job title/</a:t>
            </a:r>
            <a:fld id="{6984BA6C-B809-4E0C-A121-4B51C8C6C167}" type="slidenum">
              <a:rPr lang="en-US" altLang="es-CR" sz="900">
                <a:solidFill>
                  <a:srgbClr val="FFFFFF"/>
                </a:solidFill>
                <a:latin typeface="GE Inspira Pitch"/>
              </a:rPr>
              <a:pPr algn="r" defTabSz="914377" fontAlgn="base">
                <a:lnSpc>
                  <a:spcPct val="90000"/>
                </a:lnSpc>
                <a:spcBef>
                  <a:spcPct val="0"/>
                </a:spcBef>
                <a:spcAft>
                  <a:spcPct val="0"/>
                </a:spcAft>
              </a:pPr>
              <a:t>‹#›</a:t>
            </a:fld>
            <a:endParaRPr lang="en-US" altLang="es-CR" sz="900">
              <a:solidFill>
                <a:srgbClr val="FFFFFF"/>
              </a:solidFill>
              <a:latin typeface="GE Inspira Pitch"/>
            </a:endParaRPr>
          </a:p>
        </p:txBody>
      </p:sp>
      <p:pic>
        <p:nvPicPr>
          <p:cNvPr id="11270" name="Picture 21" descr="logo_network"/>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8428567" y="6415090"/>
            <a:ext cx="3263900" cy="36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949517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Lst>
  <p:txStyles>
    <p:titleStyle>
      <a:lvl1pPr algn="l" rtl="0" eaLnBrk="0" fontAlgn="base" hangingPunct="0">
        <a:lnSpc>
          <a:spcPct val="90000"/>
        </a:lnSpc>
        <a:spcBef>
          <a:spcPct val="0"/>
        </a:spcBef>
        <a:spcAft>
          <a:spcPct val="0"/>
        </a:spcAft>
        <a:defRPr sz="4000">
          <a:solidFill>
            <a:srgbClr val="1E4191"/>
          </a:solidFill>
          <a:latin typeface="+mj-lt"/>
          <a:ea typeface="+mj-ea"/>
          <a:cs typeface="+mj-cs"/>
        </a:defRPr>
      </a:lvl1pPr>
      <a:lvl2pPr algn="l" rtl="0" eaLnBrk="0" fontAlgn="base" hangingPunct="0">
        <a:lnSpc>
          <a:spcPct val="90000"/>
        </a:lnSpc>
        <a:spcBef>
          <a:spcPct val="0"/>
        </a:spcBef>
        <a:spcAft>
          <a:spcPct val="0"/>
        </a:spcAft>
        <a:defRPr sz="4000">
          <a:solidFill>
            <a:srgbClr val="1E4191"/>
          </a:solidFill>
          <a:latin typeface="GE Inspira Pitch" pitchFamily="34" charset="0"/>
        </a:defRPr>
      </a:lvl2pPr>
      <a:lvl3pPr algn="l" rtl="0" eaLnBrk="0" fontAlgn="base" hangingPunct="0">
        <a:lnSpc>
          <a:spcPct val="90000"/>
        </a:lnSpc>
        <a:spcBef>
          <a:spcPct val="0"/>
        </a:spcBef>
        <a:spcAft>
          <a:spcPct val="0"/>
        </a:spcAft>
        <a:defRPr sz="4000">
          <a:solidFill>
            <a:srgbClr val="1E4191"/>
          </a:solidFill>
          <a:latin typeface="GE Inspira Pitch" pitchFamily="34" charset="0"/>
        </a:defRPr>
      </a:lvl3pPr>
      <a:lvl4pPr algn="l" rtl="0" eaLnBrk="0" fontAlgn="base" hangingPunct="0">
        <a:lnSpc>
          <a:spcPct val="90000"/>
        </a:lnSpc>
        <a:spcBef>
          <a:spcPct val="0"/>
        </a:spcBef>
        <a:spcAft>
          <a:spcPct val="0"/>
        </a:spcAft>
        <a:defRPr sz="4000">
          <a:solidFill>
            <a:srgbClr val="1E4191"/>
          </a:solidFill>
          <a:latin typeface="GE Inspira Pitch" pitchFamily="34" charset="0"/>
        </a:defRPr>
      </a:lvl4pPr>
      <a:lvl5pPr algn="l" rtl="0" eaLnBrk="0" fontAlgn="base" hangingPunct="0">
        <a:lnSpc>
          <a:spcPct val="90000"/>
        </a:lnSpc>
        <a:spcBef>
          <a:spcPct val="0"/>
        </a:spcBef>
        <a:spcAft>
          <a:spcPct val="0"/>
        </a:spcAft>
        <a:defRPr sz="4000">
          <a:solidFill>
            <a:srgbClr val="1E4191"/>
          </a:solidFill>
          <a:latin typeface="GE Inspira Pitch" pitchFamily="34" charset="0"/>
        </a:defRPr>
      </a:lvl5pPr>
      <a:lvl6pPr marL="457189" algn="l" rtl="0" fontAlgn="base">
        <a:lnSpc>
          <a:spcPct val="90000"/>
        </a:lnSpc>
        <a:spcBef>
          <a:spcPct val="0"/>
        </a:spcBef>
        <a:spcAft>
          <a:spcPct val="0"/>
        </a:spcAft>
        <a:defRPr sz="4000">
          <a:solidFill>
            <a:srgbClr val="1E4191"/>
          </a:solidFill>
          <a:latin typeface="GE Inspira Pitch" pitchFamily="34" charset="0"/>
        </a:defRPr>
      </a:lvl6pPr>
      <a:lvl7pPr marL="914377" algn="l" rtl="0" fontAlgn="base">
        <a:lnSpc>
          <a:spcPct val="90000"/>
        </a:lnSpc>
        <a:spcBef>
          <a:spcPct val="0"/>
        </a:spcBef>
        <a:spcAft>
          <a:spcPct val="0"/>
        </a:spcAft>
        <a:defRPr sz="4000">
          <a:solidFill>
            <a:srgbClr val="1E4191"/>
          </a:solidFill>
          <a:latin typeface="GE Inspira Pitch" pitchFamily="34" charset="0"/>
        </a:defRPr>
      </a:lvl7pPr>
      <a:lvl8pPr marL="1371566" algn="l" rtl="0" fontAlgn="base">
        <a:lnSpc>
          <a:spcPct val="90000"/>
        </a:lnSpc>
        <a:spcBef>
          <a:spcPct val="0"/>
        </a:spcBef>
        <a:spcAft>
          <a:spcPct val="0"/>
        </a:spcAft>
        <a:defRPr sz="4000">
          <a:solidFill>
            <a:srgbClr val="1E4191"/>
          </a:solidFill>
          <a:latin typeface="GE Inspira Pitch" pitchFamily="34" charset="0"/>
        </a:defRPr>
      </a:lvl8pPr>
      <a:lvl9pPr marL="1828754" algn="l" rtl="0" fontAlgn="base">
        <a:lnSpc>
          <a:spcPct val="90000"/>
        </a:lnSpc>
        <a:spcBef>
          <a:spcPct val="0"/>
        </a:spcBef>
        <a:spcAft>
          <a:spcPct val="0"/>
        </a:spcAft>
        <a:defRPr sz="4000">
          <a:solidFill>
            <a:srgbClr val="1E4191"/>
          </a:solidFill>
          <a:latin typeface="GE Inspira Pitch" pitchFamily="34" charset="0"/>
        </a:defRPr>
      </a:lvl9pPr>
    </p:titleStyle>
    <p:bodyStyle>
      <a:lvl1pPr marL="342891" indent="-342891" algn="l" rtl="0" eaLnBrk="0" fontAlgn="base" hangingPunct="0">
        <a:lnSpc>
          <a:spcPct val="90000"/>
        </a:lnSpc>
        <a:spcBef>
          <a:spcPct val="50000"/>
        </a:spcBef>
        <a:spcAft>
          <a:spcPct val="0"/>
        </a:spcAft>
        <a:buClr>
          <a:srgbClr val="004880"/>
        </a:buClr>
        <a:buChar char="•"/>
        <a:defRPr sz="3200">
          <a:solidFill>
            <a:srgbClr val="1E4191"/>
          </a:solidFill>
          <a:latin typeface="+mn-lt"/>
          <a:ea typeface="+mn-ea"/>
          <a:cs typeface="+mn-cs"/>
        </a:defRPr>
      </a:lvl1pPr>
      <a:lvl2pPr marL="341305" indent="-339717" algn="l" rtl="0" eaLnBrk="0" fontAlgn="base" hangingPunct="0">
        <a:lnSpc>
          <a:spcPct val="90000"/>
        </a:lnSpc>
        <a:spcBef>
          <a:spcPct val="30000"/>
        </a:spcBef>
        <a:spcAft>
          <a:spcPct val="0"/>
        </a:spcAft>
        <a:buClr>
          <a:srgbClr val="004880"/>
        </a:buClr>
        <a:buFont typeface="GE Inspira Pitch"/>
        <a:buChar char="•"/>
        <a:defRPr sz="3200">
          <a:solidFill>
            <a:srgbClr val="1E4191"/>
          </a:solidFill>
          <a:latin typeface="+mn-lt"/>
        </a:defRPr>
      </a:lvl2pPr>
      <a:lvl3pPr marL="744520" indent="-288918" algn="l" rtl="0" eaLnBrk="0" fontAlgn="base" hangingPunct="0">
        <a:lnSpc>
          <a:spcPct val="90000"/>
        </a:lnSpc>
        <a:spcBef>
          <a:spcPct val="20000"/>
        </a:spcBef>
        <a:spcAft>
          <a:spcPct val="0"/>
        </a:spcAft>
        <a:buClr>
          <a:srgbClr val="004880"/>
        </a:buClr>
        <a:buChar char="–"/>
        <a:defRPr sz="3200">
          <a:solidFill>
            <a:srgbClr val="1E4191"/>
          </a:solidFill>
          <a:latin typeface="+mn-lt"/>
        </a:defRPr>
      </a:lvl3pPr>
      <a:lvl4pPr marL="1146146" indent="-287331" algn="l" rtl="0" eaLnBrk="0" fontAlgn="base" hangingPunct="0">
        <a:lnSpc>
          <a:spcPct val="90000"/>
        </a:lnSpc>
        <a:spcBef>
          <a:spcPct val="10000"/>
        </a:spcBef>
        <a:spcAft>
          <a:spcPct val="0"/>
        </a:spcAft>
        <a:buClr>
          <a:srgbClr val="004880"/>
        </a:buClr>
        <a:buChar char="–"/>
        <a:defRPr sz="3200">
          <a:solidFill>
            <a:srgbClr val="1E4191"/>
          </a:solidFill>
          <a:latin typeface="+mn-lt"/>
        </a:defRPr>
      </a:lvl4pPr>
      <a:lvl5pPr marL="1546187" indent="-285744" algn="l" rtl="0" eaLnBrk="0" fontAlgn="base" hangingPunct="0">
        <a:lnSpc>
          <a:spcPct val="90000"/>
        </a:lnSpc>
        <a:spcBef>
          <a:spcPct val="0"/>
        </a:spcBef>
        <a:spcAft>
          <a:spcPct val="0"/>
        </a:spcAft>
        <a:buClr>
          <a:srgbClr val="004880"/>
        </a:buClr>
        <a:buChar char="–"/>
        <a:defRPr sz="3200">
          <a:solidFill>
            <a:srgbClr val="1E4191"/>
          </a:solidFill>
          <a:latin typeface="+mn-lt"/>
        </a:defRPr>
      </a:lvl5pPr>
      <a:lvl6pPr marL="2003375" indent="-285744" algn="l" rtl="0" fontAlgn="base">
        <a:lnSpc>
          <a:spcPct val="90000"/>
        </a:lnSpc>
        <a:spcBef>
          <a:spcPct val="0"/>
        </a:spcBef>
        <a:spcAft>
          <a:spcPct val="0"/>
        </a:spcAft>
        <a:buClr>
          <a:srgbClr val="004880"/>
        </a:buClr>
        <a:buChar char="–"/>
        <a:defRPr sz="3200">
          <a:solidFill>
            <a:srgbClr val="1E4191"/>
          </a:solidFill>
          <a:latin typeface="+mn-lt"/>
        </a:defRPr>
      </a:lvl6pPr>
      <a:lvl7pPr marL="2460564" indent="-285744" algn="l" rtl="0" fontAlgn="base">
        <a:lnSpc>
          <a:spcPct val="90000"/>
        </a:lnSpc>
        <a:spcBef>
          <a:spcPct val="0"/>
        </a:spcBef>
        <a:spcAft>
          <a:spcPct val="0"/>
        </a:spcAft>
        <a:buClr>
          <a:srgbClr val="004880"/>
        </a:buClr>
        <a:buChar char="–"/>
        <a:defRPr sz="3200">
          <a:solidFill>
            <a:srgbClr val="1E4191"/>
          </a:solidFill>
          <a:latin typeface="+mn-lt"/>
        </a:defRPr>
      </a:lvl7pPr>
      <a:lvl8pPr marL="2917752" indent="-285744" algn="l" rtl="0" fontAlgn="base">
        <a:lnSpc>
          <a:spcPct val="90000"/>
        </a:lnSpc>
        <a:spcBef>
          <a:spcPct val="0"/>
        </a:spcBef>
        <a:spcAft>
          <a:spcPct val="0"/>
        </a:spcAft>
        <a:buClr>
          <a:srgbClr val="004880"/>
        </a:buClr>
        <a:buChar char="–"/>
        <a:defRPr sz="3200">
          <a:solidFill>
            <a:srgbClr val="1E4191"/>
          </a:solidFill>
          <a:latin typeface="+mn-lt"/>
        </a:defRPr>
      </a:lvl8pPr>
      <a:lvl9pPr marL="3374941" indent="-285744" algn="l" rtl="0" fontAlgn="base">
        <a:lnSpc>
          <a:spcPct val="90000"/>
        </a:lnSpc>
        <a:spcBef>
          <a:spcPct val="0"/>
        </a:spcBef>
        <a:spcAft>
          <a:spcPct val="0"/>
        </a:spcAft>
        <a:buClr>
          <a:srgbClr val="004880"/>
        </a:buClr>
        <a:buChar char="–"/>
        <a:defRPr sz="3200">
          <a:solidFill>
            <a:srgbClr val="1E4191"/>
          </a:solidFill>
          <a:latin typeface="+mn-lt"/>
        </a:defRPr>
      </a:lvl9pPr>
    </p:bodyStyle>
    <p:otherStyle>
      <a:defPPr>
        <a:defRPr lang="es-E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defRPr/>
            </a:pPr>
            <a:fld id="{43296A71-3165-4729-8ABD-1020DBDC5C3B}" type="datetimeFigureOut">
              <a:rPr lang="es-CR" smtClean="0">
                <a:solidFill>
                  <a:prstClr val="black">
                    <a:tint val="75000"/>
                  </a:prstClr>
                </a:solidFill>
              </a:rPr>
              <a:pPr defTabSz="914377">
                <a:defRPr/>
              </a:pPr>
              <a:t>21/08/2017</a:t>
            </a:fld>
            <a:endParaRPr lang="es-CR">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defRPr/>
            </a:pPr>
            <a:endParaRPr lang="es-CR">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defRPr/>
            </a:pPr>
            <a:fld id="{87994F78-7710-448A-9F95-0C2F7B0C8660}" type="slidenum">
              <a:rPr lang="es-CR" smtClean="0">
                <a:solidFill>
                  <a:prstClr val="black">
                    <a:tint val="75000"/>
                  </a:prstClr>
                </a:solidFill>
              </a:rPr>
              <a:pPr defTabSz="914377">
                <a:defRPr/>
              </a:pPr>
              <a:t>‹#›</a:t>
            </a:fld>
            <a:endParaRPr lang="es-CR">
              <a:solidFill>
                <a:prstClr val="black">
                  <a:tint val="75000"/>
                </a:prstClr>
              </a:solidFill>
            </a:endParaRPr>
          </a:p>
        </p:txBody>
      </p:sp>
    </p:spTree>
    <p:extLst>
      <p:ext uri="{BB962C8B-B14F-4D97-AF65-F5344CB8AC3E}">
        <p14:creationId xmlns:p14="http://schemas.microsoft.com/office/powerpoint/2010/main" val="147751433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652458E3-ABAA-4F0E-88EA-111C40BE445C}" type="datetimeFigureOut">
              <a:rPr lang="es-CR" smtClean="0">
                <a:solidFill>
                  <a:prstClr val="black">
                    <a:tint val="75000"/>
                  </a:prstClr>
                </a:solidFill>
              </a:rPr>
              <a:pPr defTabSz="914377"/>
              <a:t>21/08/2017</a:t>
            </a:fld>
            <a:endParaRPr lang="es-CR">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s-CR">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11EF9F89-8590-43F1-9884-D1060B5816FE}" type="slidenum">
              <a:rPr lang="es-CR" smtClean="0">
                <a:solidFill>
                  <a:prstClr val="black">
                    <a:tint val="75000"/>
                  </a:prstClr>
                </a:solidFill>
              </a:rPr>
              <a:pPr defTabSz="914377"/>
              <a:t>‹#›</a:t>
            </a:fld>
            <a:endParaRPr lang="es-CR">
              <a:solidFill>
                <a:prstClr val="black">
                  <a:tint val="75000"/>
                </a:prstClr>
              </a:solidFill>
            </a:endParaRPr>
          </a:p>
        </p:txBody>
      </p:sp>
    </p:spTree>
    <p:extLst>
      <p:ext uri="{BB962C8B-B14F-4D97-AF65-F5344CB8AC3E}">
        <p14:creationId xmlns:p14="http://schemas.microsoft.com/office/powerpoint/2010/main" val="1610888194"/>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8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80.xml"/><Relationship Id="rId5" Type="http://schemas.openxmlformats.org/officeDocument/2006/relationships/image" Target="../media/image93.png"/><Relationship Id="rId4" Type="http://schemas.openxmlformats.org/officeDocument/2006/relationships/image" Target="../media/image92.png"/></Relationships>
</file>

<file path=ppt/slides/_rels/slide10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1.xml"/></Relationships>
</file>

<file path=ppt/slides/_rels/slide103.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1.xml"/></Relationships>
</file>

<file path=ppt/slides/_rels/slide10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91.xml"/></Relationships>
</file>

<file path=ppt/slides/_rels/slide10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97.xml"/></Relationships>
</file>

<file path=ppt/slides/_rels/slide10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xml"/><Relationship Id="rId1" Type="http://schemas.openxmlformats.org/officeDocument/2006/relationships/slideLayout" Target="../slideLayouts/slideLayout2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xml"/><Relationship Id="rId1" Type="http://schemas.openxmlformats.org/officeDocument/2006/relationships/slideLayout" Target="../slideLayouts/slideLayout221.xml"/></Relationships>
</file>

<file path=ppt/slides/_rels/slide10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xml"/><Relationship Id="rId1" Type="http://schemas.openxmlformats.org/officeDocument/2006/relationships/slideLayout" Target="../slideLayouts/slideLayout239.xml"/></Relationships>
</file>

<file path=ppt/slides/_rels/slide10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5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50.xml"/></Relationships>
</file>

<file path=ppt/slides/_rels/slide111.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0.xml"/></Relationships>
</file>

<file path=ppt/slides/_rels/slide112.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50.xml"/></Relationships>
</file>

<file path=ppt/slides/_rels/slide11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50.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image" Target="../media/image105.jpeg"/><Relationship Id="rId1" Type="http://schemas.openxmlformats.org/officeDocument/2006/relationships/slideLayout" Target="../slideLayouts/slideLayout261.xml"/><Relationship Id="rId4" Type="http://schemas.openxmlformats.org/officeDocument/2006/relationships/image" Target="../media/image107.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7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9.xml"/></Relationships>
</file>

<file path=ppt/slides/_rels/slide6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6.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6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6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chart" Target="../charts/chart27.xml"/><Relationship Id="rId1" Type="http://schemas.openxmlformats.org/officeDocument/2006/relationships/slideLayout" Target="../slideLayouts/slideLayout87.xml"/></Relationships>
</file>

<file path=ppt/slides/_rels/slide7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8.xml"/></Relationships>
</file>

<file path=ppt/slides/_rels/slide7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64.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7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8.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1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7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35.xml"/></Relationships>
</file>

<file path=ppt/slides/_rels/slide7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6.xml"/></Relationships>
</file>

<file path=ppt/slides/_rels/slide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57.xml"/></Relationships>
</file>

<file path=ppt/slides/_rels/slide8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57.xml"/></Relationships>
</file>

<file path=ppt/slides/_rels/slide8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57.xml"/></Relationships>
</file>

<file path=ppt/slides/_rels/slide8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57.xml"/></Relationships>
</file>

<file path=ppt/slides/_rels/slide8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9.xml"/></Relationships>
</file>

<file path=ppt/slides/_rels/slide8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9.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57.xml"/></Relationships>
</file>

<file path=ppt/slides/_rels/slide8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57.xml"/></Relationships>
</file>

<file path=ppt/slides/_rels/slide8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57.xml"/></Relationships>
</file>

<file path=ppt/slides/_rels/slide8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hyperlink" Target="https://drive.google.com/file/d/0B2fWg7gGAerxa1dNZjBSalBLbEU/view?usp=drive_web" TargetMode="External"/><Relationship Id="rId1" Type="http://schemas.openxmlformats.org/officeDocument/2006/relationships/slideLayout" Target="../slideLayouts/slideLayout169.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hyperlink" Target="https://drive.google.com/file/d/0B2fWg7gGAerxMi1tdUEtSHJyMkE/view?usp=drive_web" TargetMode="External"/><Relationship Id="rId1" Type="http://schemas.openxmlformats.org/officeDocument/2006/relationships/slideLayout" Target="../slideLayouts/slideLayout169.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png"/><Relationship Id="rId1" Type="http://schemas.openxmlformats.org/officeDocument/2006/relationships/slideLayout" Target="../slideLayouts/slideLayout169.xml"/><Relationship Id="rId4" Type="http://schemas.openxmlformats.org/officeDocument/2006/relationships/image" Target="../media/image74.jpg"/></Relationships>
</file>

<file path=ppt/slides/_rels/slide9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9.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4.xml"/></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80.xml"/><Relationship Id="rId5" Type="http://schemas.openxmlformats.org/officeDocument/2006/relationships/image" Target="../media/image79.png"/><Relationship Id="rId4" Type="http://schemas.openxmlformats.org/officeDocument/2006/relationships/image" Target="../media/image78.png"/></Relationships>
</file>

<file path=ppt/slides/_rels/slide9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80.xml"/></Relationships>
</file>

<file path=ppt/slides/_rels/slide9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180.xml"/></Relationships>
</file>

<file path=ppt/slides/_rels/slide9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0.xml"/></Relationships>
</file>

<file path=ppt/slides/_rels/slide9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drive.google.com/file/d/0B2fWg7gGAerxa01NVmFmZkVOYkk/view?usp=drive_web" TargetMode="External"/><Relationship Id="rId1" Type="http://schemas.openxmlformats.org/officeDocument/2006/relationships/slideLayout" Target="../slideLayouts/slideLayout180.xml"/></Relationships>
</file>

<file path=ppt/slides/_rels/slide99.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18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0" y="5969479"/>
            <a:ext cx="1827900" cy="888521"/>
          </a:xfrm>
          <a:prstGeom prst="rect">
            <a:avLst/>
          </a:prstGeom>
        </p:spPr>
      </p:pic>
      <p:sp>
        <p:nvSpPr>
          <p:cNvPr id="4" name="CuadroTexto 3"/>
          <p:cNvSpPr txBox="1"/>
          <p:nvPr/>
        </p:nvSpPr>
        <p:spPr>
          <a:xfrm>
            <a:off x="-60632" y="370936"/>
            <a:ext cx="7244099" cy="954107"/>
          </a:xfrm>
          <a:prstGeom prst="rect">
            <a:avLst/>
          </a:prstGeom>
          <a:noFill/>
        </p:spPr>
        <p:txBody>
          <a:bodyPr wrap="none" rtlCol="0">
            <a:spAutoFit/>
          </a:bodyPr>
          <a:lstStyle/>
          <a:p>
            <a:pPr algn="ctr"/>
            <a:r>
              <a:rPr lang="en-US" sz="2800" b="1" dirty="0">
                <a:solidFill>
                  <a:schemeClr val="bg1"/>
                </a:solidFill>
                <a:latin typeface="Ge inspira"/>
              </a:rPr>
              <a:t>ANALISIS DEL ENTORNO ECONOMICO Y</a:t>
            </a:r>
          </a:p>
          <a:p>
            <a:pPr algn="ctr"/>
            <a:r>
              <a:rPr lang="en-US" sz="2800" b="1" dirty="0">
                <a:solidFill>
                  <a:schemeClr val="bg1"/>
                </a:solidFill>
                <a:latin typeface="Ge inspira"/>
              </a:rPr>
              <a:t>FUTURO DEL MERCADO DE VALORES</a:t>
            </a:r>
            <a:endParaRPr lang="es-CR" sz="2800" b="1" dirty="0">
              <a:solidFill>
                <a:schemeClr val="bg1"/>
              </a:solidFill>
              <a:latin typeface="Ge inspira"/>
            </a:endParaRPr>
          </a:p>
        </p:txBody>
      </p:sp>
      <p:sp>
        <p:nvSpPr>
          <p:cNvPr id="5" name="CuadroTexto 4"/>
          <p:cNvSpPr txBox="1"/>
          <p:nvPr/>
        </p:nvSpPr>
        <p:spPr>
          <a:xfrm>
            <a:off x="9718235" y="4442604"/>
            <a:ext cx="2377575" cy="646331"/>
          </a:xfrm>
          <a:prstGeom prst="rect">
            <a:avLst/>
          </a:prstGeom>
          <a:noFill/>
        </p:spPr>
        <p:txBody>
          <a:bodyPr wrap="none" rtlCol="0">
            <a:spAutoFit/>
          </a:bodyPr>
          <a:lstStyle/>
          <a:p>
            <a:pPr algn="ctr"/>
            <a:r>
              <a:rPr lang="en-US" b="1" dirty="0">
                <a:solidFill>
                  <a:schemeClr val="bg1"/>
                </a:solidFill>
                <a:latin typeface="Ge inspira"/>
              </a:rPr>
              <a:t>Gerardo Corrales B.</a:t>
            </a:r>
          </a:p>
          <a:p>
            <a:pPr algn="ctr"/>
            <a:r>
              <a:rPr lang="en-US" b="1" dirty="0">
                <a:solidFill>
                  <a:schemeClr val="bg1"/>
                </a:solidFill>
                <a:latin typeface="Ge inspira"/>
              </a:rPr>
              <a:t>17 Agosto 2017</a:t>
            </a:r>
            <a:endParaRPr lang="es-CR" b="1" dirty="0">
              <a:solidFill>
                <a:schemeClr val="bg1"/>
              </a:solidFill>
              <a:latin typeface="Ge inspira"/>
            </a:endParaRPr>
          </a:p>
        </p:txBody>
      </p:sp>
    </p:spTree>
    <p:extLst>
      <p:ext uri="{BB962C8B-B14F-4D97-AF65-F5344CB8AC3E}">
        <p14:creationId xmlns:p14="http://schemas.microsoft.com/office/powerpoint/2010/main" val="3429958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3813"/>
            <a:ext cx="12191999" cy="6881813"/>
          </a:xfrm>
          <a:prstGeom prst="rect">
            <a:avLst/>
          </a:prstGeom>
        </p:spPr>
      </p:pic>
      <p:sp>
        <p:nvSpPr>
          <p:cNvPr id="3" name="Rectángulo 2"/>
          <p:cNvSpPr/>
          <p:nvPr/>
        </p:nvSpPr>
        <p:spPr>
          <a:xfrm>
            <a:off x="6553200" y="1914525"/>
            <a:ext cx="1866900" cy="2095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53720721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042987"/>
            <a:ext cx="3476625" cy="4638675"/>
          </a:xfrm>
          <a:prstGeom prst="rect">
            <a:avLst/>
          </a:prstGeom>
        </p:spPr>
      </p:pic>
      <p:pic>
        <p:nvPicPr>
          <p:cNvPr id="4" name="Imagen 3"/>
          <p:cNvPicPr>
            <a:picLocks noChangeAspect="1"/>
          </p:cNvPicPr>
          <p:nvPr/>
        </p:nvPicPr>
        <p:blipFill>
          <a:blip r:embed="rId3"/>
          <a:stretch>
            <a:fillRect/>
          </a:stretch>
        </p:blipFill>
        <p:spPr>
          <a:xfrm>
            <a:off x="366712" y="0"/>
            <a:ext cx="11401425" cy="1100137"/>
          </a:xfrm>
          <a:prstGeom prst="rect">
            <a:avLst/>
          </a:prstGeom>
        </p:spPr>
      </p:pic>
      <p:pic>
        <p:nvPicPr>
          <p:cNvPr id="5" name="Imagen 4"/>
          <p:cNvPicPr>
            <a:picLocks noChangeAspect="1"/>
          </p:cNvPicPr>
          <p:nvPr/>
        </p:nvPicPr>
        <p:blipFill>
          <a:blip r:embed="rId4"/>
          <a:stretch>
            <a:fillRect/>
          </a:stretch>
        </p:blipFill>
        <p:spPr>
          <a:xfrm>
            <a:off x="4291012" y="1604961"/>
            <a:ext cx="7477125" cy="1704975"/>
          </a:xfrm>
          <a:prstGeom prst="rect">
            <a:avLst/>
          </a:prstGeom>
        </p:spPr>
      </p:pic>
      <p:pic>
        <p:nvPicPr>
          <p:cNvPr id="6" name="Imagen 5"/>
          <p:cNvPicPr>
            <a:picLocks noChangeAspect="1"/>
          </p:cNvPicPr>
          <p:nvPr/>
        </p:nvPicPr>
        <p:blipFill>
          <a:blip r:embed="rId5"/>
          <a:stretch>
            <a:fillRect/>
          </a:stretch>
        </p:blipFill>
        <p:spPr>
          <a:xfrm>
            <a:off x="4462462" y="3362324"/>
            <a:ext cx="7591425" cy="1800225"/>
          </a:xfrm>
          <a:prstGeom prst="rect">
            <a:avLst/>
          </a:prstGeom>
        </p:spPr>
      </p:pic>
      <p:pic>
        <p:nvPicPr>
          <p:cNvPr id="7" name="Imagen 6"/>
          <p:cNvPicPr>
            <a:picLocks noChangeAspect="1"/>
          </p:cNvPicPr>
          <p:nvPr/>
        </p:nvPicPr>
        <p:blipFill>
          <a:blip r:embed="rId6"/>
          <a:stretch>
            <a:fillRect/>
          </a:stretch>
        </p:blipFill>
        <p:spPr>
          <a:xfrm>
            <a:off x="4205286" y="5143499"/>
            <a:ext cx="8105775" cy="1714502"/>
          </a:xfrm>
          <a:prstGeom prst="rect">
            <a:avLst/>
          </a:prstGeom>
        </p:spPr>
      </p:pic>
    </p:spTree>
    <p:extLst>
      <p:ext uri="{BB962C8B-B14F-4D97-AF65-F5344CB8AC3E}">
        <p14:creationId xmlns:p14="http://schemas.microsoft.com/office/powerpoint/2010/main" val="206443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p:cNvPicPr>
            <a:picLocks noChangeAspect="1"/>
          </p:cNvPicPr>
          <p:nvPr/>
        </p:nvPicPr>
        <p:blipFill>
          <a:blip r:embed="rId3"/>
          <a:stretch>
            <a:fillRect/>
          </a:stretch>
        </p:blipFill>
        <p:spPr>
          <a:xfrm>
            <a:off x="0" y="6096001"/>
            <a:ext cx="12192000" cy="762000"/>
          </a:xfrm>
          <a:prstGeom prst="rect">
            <a:avLst/>
          </a:prstGeom>
        </p:spPr>
      </p:pic>
      <p:pic>
        <p:nvPicPr>
          <p:cNvPr id="5" name="Imagen 4"/>
          <p:cNvPicPr>
            <a:picLocks noChangeAspect="1"/>
          </p:cNvPicPr>
          <p:nvPr/>
        </p:nvPicPr>
        <p:blipFill>
          <a:blip r:embed="rId4"/>
          <a:stretch>
            <a:fillRect/>
          </a:stretch>
        </p:blipFill>
        <p:spPr>
          <a:xfrm>
            <a:off x="3914777" y="1"/>
            <a:ext cx="8277225" cy="428625"/>
          </a:xfrm>
          <a:prstGeom prst="rect">
            <a:avLst/>
          </a:prstGeom>
        </p:spPr>
      </p:pic>
      <p:pic>
        <p:nvPicPr>
          <p:cNvPr id="6" name="Imagen 5"/>
          <p:cNvPicPr>
            <a:picLocks noChangeAspect="1"/>
          </p:cNvPicPr>
          <p:nvPr/>
        </p:nvPicPr>
        <p:blipFill>
          <a:blip r:embed="rId5"/>
          <a:stretch>
            <a:fillRect/>
          </a:stretch>
        </p:blipFill>
        <p:spPr>
          <a:xfrm>
            <a:off x="14289" y="1042989"/>
            <a:ext cx="12177713" cy="657225"/>
          </a:xfrm>
          <a:prstGeom prst="rect">
            <a:avLst/>
          </a:prstGeom>
        </p:spPr>
      </p:pic>
    </p:spTree>
    <p:extLst>
      <p:ext uri="{BB962C8B-B14F-4D97-AF65-F5344CB8AC3E}">
        <p14:creationId xmlns:p14="http://schemas.microsoft.com/office/powerpoint/2010/main" val="95346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7218" y="0"/>
            <a:ext cx="11620500" cy="3564467"/>
          </a:xfrm>
          <a:prstGeom prst="rect">
            <a:avLst/>
          </a:prstGeom>
        </p:spPr>
      </p:pic>
      <p:sp>
        <p:nvSpPr>
          <p:cNvPr id="3" name="CuadroTexto 2"/>
          <p:cNvSpPr txBox="1"/>
          <p:nvPr/>
        </p:nvSpPr>
        <p:spPr>
          <a:xfrm>
            <a:off x="657158" y="3928533"/>
            <a:ext cx="11041975" cy="2800767"/>
          </a:xfrm>
          <a:prstGeom prst="rect">
            <a:avLst/>
          </a:prstGeom>
          <a:noFill/>
        </p:spPr>
        <p:txBody>
          <a:bodyPr wrap="square" rtlCol="0">
            <a:spAutoFit/>
          </a:bodyPr>
          <a:lstStyle/>
          <a:p>
            <a:pPr algn="ctr" defTabSz="914377"/>
            <a:r>
              <a:rPr lang="en-US" sz="1600" b="1" dirty="0">
                <a:solidFill>
                  <a:srgbClr val="002060"/>
                </a:solidFill>
                <a:latin typeface="Ge inspira"/>
              </a:rPr>
              <a:t>“  LOS CONSUMIDORES ESTAN CADA VEZ MAS COMPRANDO EN LINEA; PASANDO MAS</a:t>
            </a:r>
          </a:p>
          <a:p>
            <a:pPr algn="ctr" defTabSz="914377"/>
            <a:endParaRPr lang="en-US" sz="1600" b="1" dirty="0">
              <a:solidFill>
                <a:srgbClr val="002060"/>
              </a:solidFill>
              <a:latin typeface="Ge inspira"/>
            </a:endParaRPr>
          </a:p>
          <a:p>
            <a:pPr algn="ctr" defTabSz="914377"/>
            <a:r>
              <a:rPr lang="en-US" sz="1600" b="1" dirty="0">
                <a:solidFill>
                  <a:srgbClr val="002060"/>
                </a:solidFill>
                <a:latin typeface="Ge inspira"/>
              </a:rPr>
              <a:t>TIEMPO EN APLICACIONES MOVILES Y HACIENDO QUE LOS ALIMENTOS SEAN ENTREGADOS A SUS HOGARES</a:t>
            </a:r>
          </a:p>
          <a:p>
            <a:pPr algn="ctr" defTabSz="914377"/>
            <a:endParaRPr lang="en-US" sz="1600" b="1" dirty="0">
              <a:solidFill>
                <a:srgbClr val="002060"/>
              </a:solidFill>
              <a:latin typeface="Ge inspira"/>
            </a:endParaRPr>
          </a:p>
          <a:p>
            <a:pPr algn="ctr" defTabSz="914377"/>
            <a:r>
              <a:rPr lang="en-US" sz="1600" b="1" dirty="0">
                <a:solidFill>
                  <a:srgbClr val="002060"/>
                </a:solidFill>
                <a:latin typeface="Ge inspira"/>
              </a:rPr>
              <a:t>Y ESTO ESTA AFECTANDO A COCA-COLA DE UNA FORMA QUE USTED NO SE IMAGINA “</a:t>
            </a:r>
          </a:p>
          <a:p>
            <a:pPr algn="ctr" defTabSz="914377"/>
            <a:endParaRPr lang="en-US" sz="1600" b="1" dirty="0">
              <a:solidFill>
                <a:srgbClr val="002060"/>
              </a:solidFill>
              <a:latin typeface="Ge inspira"/>
            </a:endParaRPr>
          </a:p>
          <a:p>
            <a:pPr algn="ctr" defTabSz="914377"/>
            <a:r>
              <a:rPr lang="en-US" sz="1600" b="1" dirty="0">
                <a:solidFill>
                  <a:srgbClr val="002060"/>
                </a:solidFill>
                <a:latin typeface="Ge inspira"/>
              </a:rPr>
              <a:t>CONVERTIR A COCA-COLA EN UNA GANADORA DE LAS DISRUPCIONES DIGITALES EN LUGAR DE SER</a:t>
            </a:r>
          </a:p>
          <a:p>
            <a:pPr algn="ctr" defTabSz="914377"/>
            <a:r>
              <a:rPr lang="en-US" sz="1600" b="1" dirty="0">
                <a:solidFill>
                  <a:srgbClr val="002060"/>
                </a:solidFill>
                <a:latin typeface="Ge inspira"/>
              </a:rPr>
              <a:t> OTRA VICTIMA </a:t>
            </a:r>
          </a:p>
          <a:p>
            <a:pPr algn="ctr" defTabSz="914377"/>
            <a:endParaRPr lang="en-US" sz="1600" b="1" dirty="0">
              <a:solidFill>
                <a:srgbClr val="002060"/>
              </a:solidFill>
              <a:latin typeface="Ge inspira"/>
            </a:endParaRPr>
          </a:p>
          <a:p>
            <a:pPr algn="ctr" defTabSz="914377"/>
            <a:r>
              <a:rPr lang="en-US" sz="1600" b="1" dirty="0">
                <a:solidFill>
                  <a:srgbClr val="002060"/>
                </a:solidFill>
                <a:latin typeface="Ge inspira"/>
              </a:rPr>
              <a:t>ES MI PRIORIDAD COMO CEO “</a:t>
            </a:r>
            <a:endParaRPr lang="es-CR" sz="1600" b="1" dirty="0">
              <a:solidFill>
                <a:srgbClr val="002060"/>
              </a:solidFill>
              <a:latin typeface="Ge inspira"/>
            </a:endParaRPr>
          </a:p>
        </p:txBody>
      </p:sp>
    </p:spTree>
    <p:extLst>
      <p:ext uri="{BB962C8B-B14F-4D97-AF65-F5344CB8AC3E}">
        <p14:creationId xmlns:p14="http://schemas.microsoft.com/office/powerpoint/2010/main" val="76825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 calcmode="lin" valueType="num">
                                      <p:cBhvr additive="base">
                                        <p:cTn id="3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 y="2"/>
            <a:ext cx="12445999" cy="6857999"/>
          </a:xfrm>
          <a:prstGeom prst="rect">
            <a:avLst/>
          </a:prstGeom>
        </p:spPr>
      </p:pic>
      <p:sp>
        <p:nvSpPr>
          <p:cNvPr id="3" name="Rectángulo 2"/>
          <p:cNvSpPr/>
          <p:nvPr/>
        </p:nvSpPr>
        <p:spPr>
          <a:xfrm>
            <a:off x="781050" y="1"/>
            <a:ext cx="2724151" cy="514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prstClr val="white"/>
              </a:solidFill>
            </a:endParaRPr>
          </a:p>
        </p:txBody>
      </p:sp>
    </p:spTree>
    <p:extLst>
      <p:ext uri="{BB962C8B-B14F-4D97-AF65-F5344CB8AC3E}">
        <p14:creationId xmlns:p14="http://schemas.microsoft.com/office/powerpoint/2010/main" val="112213516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3" name="Rectángulo 2"/>
          <p:cNvSpPr/>
          <p:nvPr/>
        </p:nvSpPr>
        <p:spPr>
          <a:xfrm>
            <a:off x="685800" y="1"/>
            <a:ext cx="1981200" cy="5143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prstClr val="white"/>
              </a:solidFill>
            </a:endParaRPr>
          </a:p>
        </p:txBody>
      </p:sp>
    </p:spTree>
    <p:extLst>
      <p:ext uri="{BB962C8B-B14F-4D97-AF65-F5344CB8AC3E}">
        <p14:creationId xmlns:p14="http://schemas.microsoft.com/office/powerpoint/2010/main" val="288366467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30393" y="2"/>
            <a:ext cx="8489921" cy="682625"/>
          </a:xfrm>
        </p:spPr>
        <p:txBody>
          <a:bodyPr/>
          <a:lstStyle/>
          <a:p>
            <a:pPr algn="ctr">
              <a:defRPr/>
            </a:pPr>
            <a:r>
              <a:rPr lang="es-ES_tradnl" sz="3200" b="1" dirty="0">
                <a:solidFill>
                  <a:schemeClr val="tx1">
                    <a:lumMod val="75000"/>
                  </a:schemeClr>
                </a:solidFill>
              </a:rPr>
              <a:t>POR QUE SE PIERDEN LOS CLIENTES ? </a:t>
            </a:r>
          </a:p>
        </p:txBody>
      </p:sp>
      <p:sp>
        <p:nvSpPr>
          <p:cNvPr id="49155" name="Rectangle 3"/>
          <p:cNvSpPr>
            <a:spLocks noGrp="1" noChangeArrowheads="1"/>
          </p:cNvSpPr>
          <p:nvPr>
            <p:ph type="body" idx="1"/>
          </p:nvPr>
        </p:nvSpPr>
        <p:spPr>
          <a:xfrm>
            <a:off x="2347915" y="838201"/>
            <a:ext cx="8320087" cy="4237039"/>
          </a:xfrm>
        </p:spPr>
        <p:txBody>
          <a:bodyPr/>
          <a:lstStyle/>
          <a:p>
            <a:pPr>
              <a:defRPr/>
            </a:pPr>
            <a:endParaRPr lang="es-ES_tradnl" sz="2000" b="1" dirty="0">
              <a:solidFill>
                <a:schemeClr val="tx1">
                  <a:lumMod val="75000"/>
                </a:schemeClr>
              </a:solidFill>
            </a:endParaRPr>
          </a:p>
        </p:txBody>
      </p:sp>
      <p:pic>
        <p:nvPicPr>
          <p:cNvPr id="29491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12192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60331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49155">
                                            <p:txEl>
                                              <p:pRg st="0" end="0"/>
                                            </p:txEl>
                                          </p:spTgt>
                                        </p:tgtEl>
                                        <p:attrNameLst>
                                          <p:attrName>style.visibility</p:attrName>
                                        </p:attrNameLst>
                                      </p:cBhvr>
                                      <p:to>
                                        <p:strVal val="visible"/>
                                      </p:to>
                                    </p:set>
                                    <p:animEffect transition="in" filter="wipe(down)">
                                      <p:cBhvr>
                                        <p:cTn id="7" dur="500"/>
                                        <p:tgtEl>
                                          <p:spTgt spid="491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feld 1"/>
          <p:cNvSpPr txBox="1"/>
          <p:nvPr/>
        </p:nvSpPr>
        <p:spPr>
          <a:xfrm>
            <a:off x="0" y="707789"/>
            <a:ext cx="12192000" cy="5532412"/>
          </a:xfrm>
          <a:prstGeom prst="rect">
            <a:avLst/>
          </a:prstGeom>
          <a:noFill/>
        </p:spPr>
        <p:txBody>
          <a:bodyPr wrap="square">
            <a:spAutoFit/>
          </a:bodyPr>
          <a:lstStyle/>
          <a:p>
            <a:pPr algn="ctr" defTabSz="914377" fontAlgn="base">
              <a:spcBef>
                <a:spcPct val="0"/>
              </a:spcBef>
              <a:spcAft>
                <a:spcPct val="0"/>
              </a:spcAft>
              <a:defRPr/>
            </a:pPr>
            <a:r>
              <a:rPr lang="de-DE" sz="9600" b="1" cap="all" dirty="0" err="1">
                <a:solidFill>
                  <a:srgbClr val="FF0000"/>
                </a:solidFill>
                <a:latin typeface="Ge inspira"/>
                <a:cs typeface="Arial" charset="0"/>
              </a:rPr>
              <a:t>Stop</a:t>
            </a:r>
            <a:r>
              <a:rPr lang="de-DE" sz="8000" cap="all" dirty="0">
                <a:solidFill>
                  <a:srgbClr val="FF0000"/>
                </a:solidFill>
                <a:cs typeface="Arial" charset="0"/>
              </a:rPr>
              <a:t> </a:t>
            </a:r>
          </a:p>
          <a:p>
            <a:pPr algn="ctr" defTabSz="914377" fontAlgn="base">
              <a:spcBef>
                <a:spcPct val="0"/>
              </a:spcBef>
              <a:spcAft>
                <a:spcPct val="0"/>
              </a:spcAft>
              <a:defRPr/>
            </a:pPr>
            <a:r>
              <a:rPr lang="de-DE" sz="5400" cap="all" dirty="0" err="1">
                <a:solidFill>
                  <a:srgbClr val="FFFFFF"/>
                </a:solidFill>
                <a:latin typeface="Ge inspira"/>
                <a:cs typeface="Arial" charset="0"/>
              </a:rPr>
              <a:t>selling</a:t>
            </a:r>
            <a:r>
              <a:rPr lang="de-DE" sz="5400" cap="all" dirty="0">
                <a:solidFill>
                  <a:srgbClr val="FFFFFF"/>
                </a:solidFill>
                <a:latin typeface="Ge inspira"/>
                <a:cs typeface="Arial" charset="0"/>
              </a:rPr>
              <a:t> </a:t>
            </a:r>
            <a:r>
              <a:rPr lang="de-DE" sz="5400" cap="all" dirty="0" err="1">
                <a:solidFill>
                  <a:srgbClr val="FFFFFF"/>
                </a:solidFill>
                <a:latin typeface="Ge inspira"/>
                <a:cs typeface="Arial" charset="0"/>
              </a:rPr>
              <a:t>what</a:t>
            </a:r>
            <a:r>
              <a:rPr lang="de-DE" sz="5400" cap="all" dirty="0">
                <a:solidFill>
                  <a:srgbClr val="FFFFFF"/>
                </a:solidFill>
                <a:latin typeface="Ge inspira"/>
                <a:cs typeface="Arial" charset="0"/>
              </a:rPr>
              <a:t> </a:t>
            </a:r>
            <a:r>
              <a:rPr lang="de-DE" sz="5400" cap="all" dirty="0" err="1">
                <a:solidFill>
                  <a:srgbClr val="FFFFFF"/>
                </a:solidFill>
                <a:latin typeface="Ge inspira"/>
                <a:cs typeface="Arial" charset="0"/>
              </a:rPr>
              <a:t>you</a:t>
            </a:r>
            <a:r>
              <a:rPr lang="de-DE" sz="5400" cap="all" dirty="0">
                <a:solidFill>
                  <a:srgbClr val="FFFFFF"/>
                </a:solidFill>
                <a:latin typeface="Ge inspira"/>
                <a:cs typeface="Arial" charset="0"/>
              </a:rPr>
              <a:t> </a:t>
            </a:r>
            <a:r>
              <a:rPr lang="de-DE" sz="5400" cap="all" dirty="0" err="1">
                <a:solidFill>
                  <a:srgbClr val="FF0000"/>
                </a:solidFill>
                <a:latin typeface="Ge inspira"/>
                <a:cs typeface="Arial" charset="0"/>
              </a:rPr>
              <a:t>have</a:t>
            </a:r>
            <a:r>
              <a:rPr lang="de-DE" sz="5400" cap="all" dirty="0">
                <a:solidFill>
                  <a:srgbClr val="FFFFFF"/>
                </a:solidFill>
                <a:latin typeface="Ge inspira"/>
                <a:cs typeface="Arial" charset="0"/>
              </a:rPr>
              <a:t>.</a:t>
            </a:r>
          </a:p>
          <a:p>
            <a:pPr algn="ctr" defTabSz="914377" fontAlgn="base">
              <a:spcBef>
                <a:spcPct val="0"/>
              </a:spcBef>
              <a:spcAft>
                <a:spcPct val="0"/>
              </a:spcAft>
              <a:defRPr/>
            </a:pPr>
            <a:r>
              <a:rPr lang="de-DE" sz="9600" b="1" cap="all" dirty="0">
                <a:solidFill>
                  <a:srgbClr val="FF0000"/>
                </a:solidFill>
                <a:latin typeface="Ge inspira"/>
                <a:cs typeface="Arial" charset="0"/>
              </a:rPr>
              <a:t>Start </a:t>
            </a:r>
          </a:p>
          <a:p>
            <a:pPr algn="ctr" defTabSz="914377" fontAlgn="base">
              <a:spcBef>
                <a:spcPct val="0"/>
              </a:spcBef>
              <a:spcAft>
                <a:spcPct val="0"/>
              </a:spcAft>
              <a:defRPr/>
            </a:pPr>
            <a:r>
              <a:rPr lang="de-DE" sz="5400" cap="all" dirty="0" err="1">
                <a:solidFill>
                  <a:srgbClr val="FFFFFF"/>
                </a:solidFill>
                <a:latin typeface="Ge inspira"/>
                <a:cs typeface="Arial" charset="0"/>
              </a:rPr>
              <a:t>selling</a:t>
            </a:r>
            <a:r>
              <a:rPr lang="de-DE" sz="5400" cap="all" dirty="0">
                <a:solidFill>
                  <a:srgbClr val="FFFFFF"/>
                </a:solidFill>
                <a:latin typeface="Ge inspira"/>
                <a:cs typeface="Arial" charset="0"/>
              </a:rPr>
              <a:t> </a:t>
            </a:r>
            <a:r>
              <a:rPr lang="de-DE" sz="5400" cap="all" dirty="0" err="1">
                <a:solidFill>
                  <a:srgbClr val="FFFFFF"/>
                </a:solidFill>
                <a:latin typeface="Ge inspira"/>
                <a:cs typeface="Arial" charset="0"/>
              </a:rPr>
              <a:t>what</a:t>
            </a:r>
            <a:r>
              <a:rPr lang="de-DE" sz="5400" cap="all" dirty="0">
                <a:solidFill>
                  <a:srgbClr val="FFFFFF"/>
                </a:solidFill>
                <a:latin typeface="Ge inspira"/>
                <a:cs typeface="Arial" charset="0"/>
              </a:rPr>
              <a:t> </a:t>
            </a:r>
            <a:r>
              <a:rPr lang="de-DE" sz="5400" cap="all" dirty="0" err="1">
                <a:solidFill>
                  <a:srgbClr val="FFFFFF"/>
                </a:solidFill>
                <a:latin typeface="Ge inspira"/>
                <a:cs typeface="Arial" charset="0"/>
              </a:rPr>
              <a:t>they</a:t>
            </a:r>
            <a:r>
              <a:rPr lang="de-DE" sz="5400" cap="all" dirty="0">
                <a:solidFill>
                  <a:srgbClr val="FFFFFF"/>
                </a:solidFill>
                <a:latin typeface="Ge inspira"/>
                <a:cs typeface="Arial" charset="0"/>
              </a:rPr>
              <a:t> </a:t>
            </a:r>
            <a:r>
              <a:rPr lang="de-DE" sz="5400" cap="all" dirty="0" err="1">
                <a:solidFill>
                  <a:srgbClr val="FF0000"/>
                </a:solidFill>
                <a:latin typeface="Ge inspira"/>
                <a:cs typeface="Arial" charset="0"/>
              </a:rPr>
              <a:t>need</a:t>
            </a:r>
            <a:r>
              <a:rPr lang="de-DE" sz="5400" cap="all" dirty="0">
                <a:solidFill>
                  <a:srgbClr val="FFFFFF"/>
                </a:solidFill>
                <a:latin typeface="Ge inspira"/>
                <a:cs typeface="Arial" charset="0"/>
              </a:rPr>
              <a:t>.</a:t>
            </a:r>
          </a:p>
          <a:p>
            <a:pPr defTabSz="914377" fontAlgn="base">
              <a:spcBef>
                <a:spcPct val="0"/>
              </a:spcBef>
              <a:spcAft>
                <a:spcPct val="0"/>
              </a:spcAft>
              <a:defRPr/>
            </a:pPr>
            <a:endParaRPr lang="de-DE" sz="4000" dirty="0">
              <a:solidFill>
                <a:srgbClr val="FFFFFF"/>
              </a:solidFill>
              <a:cs typeface="Arial" charset="0"/>
            </a:endParaRPr>
          </a:p>
          <a:p>
            <a:pPr algn="ctr" defTabSz="914377" fontAlgn="base">
              <a:spcBef>
                <a:spcPct val="0"/>
              </a:spcBef>
              <a:spcAft>
                <a:spcPct val="0"/>
              </a:spcAft>
              <a:defRPr/>
            </a:pPr>
            <a:endParaRPr lang="en-GB" sz="1351" b="1" dirty="0">
              <a:solidFill>
                <a:srgbClr val="FFFFFF"/>
              </a:solidFill>
              <a:cs typeface="Arial" charset="0"/>
            </a:endParaRPr>
          </a:p>
        </p:txBody>
      </p:sp>
      <p:pic>
        <p:nvPicPr>
          <p:cNvPr id="202755" name="Picture 2" descr="http://www.comsoc.org/confs/infocom/2008/IBM-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127" y="1"/>
            <a:ext cx="24288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7"/>
          <p:cNvSpPr txBox="1">
            <a:spLocks noChangeArrowheads="1"/>
          </p:cNvSpPr>
          <p:nvPr/>
        </p:nvSpPr>
        <p:spPr bwMode="auto">
          <a:xfrm>
            <a:off x="1809752" y="6500813"/>
            <a:ext cx="15843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eaLnBrk="1" fontAlgn="base" hangingPunct="1">
              <a:spcBef>
                <a:spcPct val="50000"/>
              </a:spcBef>
              <a:spcAft>
                <a:spcPct val="0"/>
              </a:spcAft>
              <a:buNone/>
            </a:pPr>
            <a:r>
              <a:rPr lang="en-US" altLang="es-CR" sz="800">
                <a:solidFill>
                  <a:srgbClr val="808080"/>
                </a:solidFill>
                <a:cs typeface="Times New Roman" pitchFamily="18" charset="0"/>
              </a:rPr>
              <a:t>© Rowan Gibson</a:t>
            </a:r>
          </a:p>
        </p:txBody>
      </p:sp>
      <p:sp>
        <p:nvSpPr>
          <p:cNvPr id="3" name="2 Rectángulo"/>
          <p:cNvSpPr/>
          <p:nvPr/>
        </p:nvSpPr>
        <p:spPr bwMode="auto">
          <a:xfrm>
            <a:off x="8328248" y="0"/>
            <a:ext cx="2339752" cy="1052736"/>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377" fontAlgn="base">
              <a:spcBef>
                <a:spcPct val="0"/>
              </a:spcBef>
              <a:spcAft>
                <a:spcPct val="0"/>
              </a:spcAft>
            </a:pPr>
            <a:endParaRPr lang="es-CR" sz="4400">
              <a:solidFill>
                <a:srgbClr val="000000"/>
              </a:solidFill>
            </a:endParaRPr>
          </a:p>
        </p:txBody>
      </p:sp>
      <p:sp>
        <p:nvSpPr>
          <p:cNvPr id="4" name="3 Rectángulo"/>
          <p:cNvSpPr/>
          <p:nvPr/>
        </p:nvSpPr>
        <p:spPr bwMode="auto">
          <a:xfrm>
            <a:off x="1809749" y="6309322"/>
            <a:ext cx="973883" cy="405805"/>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377" fontAlgn="base">
              <a:spcBef>
                <a:spcPct val="0"/>
              </a:spcBef>
              <a:spcAft>
                <a:spcPct val="0"/>
              </a:spcAft>
            </a:pPr>
            <a:endParaRPr lang="es-CR" sz="4400">
              <a:solidFill>
                <a:srgbClr val="000000"/>
              </a:solidFill>
            </a:endParaRPr>
          </a:p>
        </p:txBody>
      </p:sp>
    </p:spTree>
    <p:extLst>
      <p:ext uri="{BB962C8B-B14F-4D97-AF65-F5344CB8AC3E}">
        <p14:creationId xmlns:p14="http://schemas.microsoft.com/office/powerpoint/2010/main" val="2847052553"/>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feld 1"/>
          <p:cNvSpPr txBox="1"/>
          <p:nvPr/>
        </p:nvSpPr>
        <p:spPr>
          <a:xfrm>
            <a:off x="76200" y="738190"/>
            <a:ext cx="12192000" cy="5532412"/>
          </a:xfrm>
          <a:prstGeom prst="rect">
            <a:avLst/>
          </a:prstGeom>
          <a:noFill/>
        </p:spPr>
        <p:txBody>
          <a:bodyPr wrap="square">
            <a:spAutoFit/>
          </a:bodyPr>
          <a:lstStyle/>
          <a:p>
            <a:pPr algn="ctr" defTabSz="914377" fontAlgn="base">
              <a:spcBef>
                <a:spcPct val="0"/>
              </a:spcBef>
              <a:spcAft>
                <a:spcPct val="0"/>
              </a:spcAft>
              <a:defRPr/>
            </a:pPr>
            <a:r>
              <a:rPr lang="de-DE" sz="9600" b="1" cap="all" dirty="0" err="1">
                <a:solidFill>
                  <a:srgbClr val="92D050"/>
                </a:solidFill>
                <a:latin typeface="Ge inspira"/>
                <a:cs typeface="Arial" charset="0"/>
              </a:rPr>
              <a:t>Stop</a:t>
            </a:r>
            <a:r>
              <a:rPr lang="de-DE" sz="9600" b="1" cap="all" dirty="0">
                <a:solidFill>
                  <a:srgbClr val="92D050"/>
                </a:solidFill>
                <a:latin typeface="Ge inspira"/>
                <a:cs typeface="Arial" charset="0"/>
              </a:rPr>
              <a:t> </a:t>
            </a:r>
          </a:p>
          <a:p>
            <a:pPr algn="ctr" defTabSz="914377" fontAlgn="base">
              <a:spcBef>
                <a:spcPct val="0"/>
              </a:spcBef>
              <a:spcAft>
                <a:spcPct val="0"/>
              </a:spcAft>
              <a:defRPr/>
            </a:pPr>
            <a:r>
              <a:rPr lang="de-DE" sz="5400" cap="all" dirty="0">
                <a:solidFill>
                  <a:srgbClr val="FFFFFF"/>
                </a:solidFill>
                <a:cs typeface="Arial" charset="0"/>
              </a:rPr>
              <a:t>THINKING LIKE A </a:t>
            </a:r>
            <a:r>
              <a:rPr lang="de-DE" sz="5400" cap="all" dirty="0">
                <a:solidFill>
                  <a:srgbClr val="92D050"/>
                </a:solidFill>
                <a:cs typeface="Arial" charset="0"/>
              </a:rPr>
              <a:t>bROKER</a:t>
            </a:r>
            <a:r>
              <a:rPr lang="de-DE" sz="5400" cap="all" dirty="0">
                <a:solidFill>
                  <a:srgbClr val="FFFFFF"/>
                </a:solidFill>
                <a:cs typeface="Arial" charset="0"/>
              </a:rPr>
              <a:t>.</a:t>
            </a:r>
          </a:p>
          <a:p>
            <a:pPr algn="ctr" defTabSz="914377" fontAlgn="base">
              <a:spcBef>
                <a:spcPct val="0"/>
              </a:spcBef>
              <a:spcAft>
                <a:spcPct val="0"/>
              </a:spcAft>
              <a:defRPr/>
            </a:pPr>
            <a:r>
              <a:rPr lang="de-DE" sz="9600" b="1" cap="all" dirty="0">
                <a:solidFill>
                  <a:srgbClr val="FF9933"/>
                </a:solidFill>
                <a:latin typeface="Ge inspira"/>
                <a:cs typeface="Arial" charset="0"/>
              </a:rPr>
              <a:t>Start </a:t>
            </a:r>
          </a:p>
          <a:p>
            <a:pPr algn="ctr" defTabSz="914377" fontAlgn="base">
              <a:spcBef>
                <a:spcPct val="0"/>
              </a:spcBef>
              <a:spcAft>
                <a:spcPct val="0"/>
              </a:spcAft>
              <a:defRPr/>
            </a:pPr>
            <a:r>
              <a:rPr lang="de-DE" sz="5400" b="1" cap="all" dirty="0" err="1">
                <a:solidFill>
                  <a:srgbClr val="FFFFFF"/>
                </a:solidFill>
                <a:latin typeface="Ge inspira"/>
                <a:cs typeface="Arial" charset="0"/>
              </a:rPr>
              <a:t>Thinking</a:t>
            </a:r>
            <a:r>
              <a:rPr lang="de-DE" sz="5400" b="1" cap="all" dirty="0">
                <a:solidFill>
                  <a:srgbClr val="FFFFFF"/>
                </a:solidFill>
                <a:latin typeface="Ge inspira"/>
                <a:cs typeface="Arial" charset="0"/>
              </a:rPr>
              <a:t> </a:t>
            </a:r>
            <a:r>
              <a:rPr lang="de-DE" sz="5400" b="1" cap="all" dirty="0" err="1">
                <a:solidFill>
                  <a:srgbClr val="FFFFFF"/>
                </a:solidFill>
                <a:latin typeface="Ge inspira"/>
                <a:cs typeface="Arial" charset="0"/>
              </a:rPr>
              <a:t>like</a:t>
            </a:r>
            <a:r>
              <a:rPr lang="de-DE" sz="5400" b="1" cap="all" dirty="0">
                <a:solidFill>
                  <a:srgbClr val="FFFFFF"/>
                </a:solidFill>
                <a:latin typeface="Ge inspira"/>
                <a:cs typeface="Arial" charset="0"/>
              </a:rPr>
              <a:t> a </a:t>
            </a:r>
            <a:r>
              <a:rPr lang="de-DE" sz="5400" b="1" cap="all" dirty="0" err="1">
                <a:solidFill>
                  <a:srgbClr val="FF9933"/>
                </a:solidFill>
                <a:latin typeface="Ge inspira"/>
                <a:cs typeface="Arial" charset="0"/>
              </a:rPr>
              <a:t>customer</a:t>
            </a:r>
            <a:r>
              <a:rPr lang="de-DE" sz="5400" b="1" cap="all" dirty="0">
                <a:solidFill>
                  <a:srgbClr val="FFFFFF"/>
                </a:solidFill>
                <a:latin typeface="Ge inspira"/>
                <a:cs typeface="Arial" charset="0"/>
              </a:rPr>
              <a:t>.</a:t>
            </a:r>
          </a:p>
          <a:p>
            <a:pPr defTabSz="914377" fontAlgn="base">
              <a:spcBef>
                <a:spcPct val="0"/>
              </a:spcBef>
              <a:spcAft>
                <a:spcPct val="0"/>
              </a:spcAft>
              <a:defRPr/>
            </a:pPr>
            <a:endParaRPr lang="de-DE" sz="4000" dirty="0">
              <a:solidFill>
                <a:srgbClr val="FFFFFF"/>
              </a:solidFill>
              <a:cs typeface="Arial" charset="0"/>
            </a:endParaRPr>
          </a:p>
          <a:p>
            <a:pPr algn="ctr" defTabSz="914377" fontAlgn="base">
              <a:spcBef>
                <a:spcPct val="0"/>
              </a:spcBef>
              <a:spcAft>
                <a:spcPct val="0"/>
              </a:spcAft>
              <a:defRPr/>
            </a:pPr>
            <a:endParaRPr lang="en-GB" sz="1351" b="1" dirty="0">
              <a:solidFill>
                <a:srgbClr val="FFFFFF"/>
              </a:solidFill>
              <a:cs typeface="Arial" charset="0"/>
            </a:endParaRPr>
          </a:p>
        </p:txBody>
      </p:sp>
      <p:pic>
        <p:nvPicPr>
          <p:cNvPr id="203779" name="Picture 2" descr="http://www.comsoc.org/confs/infocom/2008/IBM-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9127" y="1"/>
            <a:ext cx="24288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7"/>
          <p:cNvSpPr txBox="1">
            <a:spLocks noChangeArrowheads="1"/>
          </p:cNvSpPr>
          <p:nvPr/>
        </p:nvSpPr>
        <p:spPr bwMode="auto">
          <a:xfrm>
            <a:off x="1881190" y="6453188"/>
            <a:ext cx="158432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har char="•"/>
              <a:defRPr sz="3200">
                <a:solidFill>
                  <a:schemeClr val="tx1"/>
                </a:solidFill>
                <a:latin typeface="Arial" pitchFamily="34" charset="0"/>
              </a:defRPr>
            </a:lvl1pPr>
            <a:lvl2pPr marL="742950" indent="-285750" algn="l" eaLnBrk="0" hangingPunct="0">
              <a:spcBef>
                <a:spcPct val="20000"/>
              </a:spcBef>
              <a:buChar char="–"/>
              <a:defRPr sz="2800">
                <a:solidFill>
                  <a:schemeClr val="tx1"/>
                </a:solidFill>
                <a:latin typeface="Arial" pitchFamily="34" charset="0"/>
              </a:defRPr>
            </a:lvl2pPr>
            <a:lvl3pPr marL="1143000" indent="-228600" algn="l" eaLnBrk="0" hangingPunct="0">
              <a:spcBef>
                <a:spcPct val="20000"/>
              </a:spcBef>
              <a:buChar char="•"/>
              <a:defRPr sz="2400">
                <a:solidFill>
                  <a:schemeClr val="tx1"/>
                </a:solidFill>
                <a:latin typeface="Arial" pitchFamily="34" charset="0"/>
              </a:defRPr>
            </a:lvl3pPr>
            <a:lvl4pPr marL="1600200" indent="-228600" algn="l" eaLnBrk="0" hangingPunct="0">
              <a:spcBef>
                <a:spcPct val="20000"/>
              </a:spcBef>
              <a:buChar char="–"/>
              <a:defRPr sz="2000">
                <a:solidFill>
                  <a:schemeClr val="tx1"/>
                </a:solidFill>
                <a:latin typeface="Arial" pitchFamily="34" charset="0"/>
              </a:defRPr>
            </a:lvl4pPr>
            <a:lvl5pPr marL="2057400" indent="-228600" algn="l"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defTabSz="914377" eaLnBrk="1" fontAlgn="base" hangingPunct="1">
              <a:spcBef>
                <a:spcPct val="50000"/>
              </a:spcBef>
              <a:spcAft>
                <a:spcPct val="0"/>
              </a:spcAft>
              <a:buNone/>
            </a:pPr>
            <a:r>
              <a:rPr lang="en-US" altLang="es-CR" sz="800">
                <a:solidFill>
                  <a:srgbClr val="808080"/>
                </a:solidFill>
                <a:cs typeface="Times New Roman" pitchFamily="18" charset="0"/>
              </a:rPr>
              <a:t>© Rowan Gibson 2008</a:t>
            </a:r>
          </a:p>
        </p:txBody>
      </p:sp>
      <p:sp>
        <p:nvSpPr>
          <p:cNvPr id="3" name="2 Rectángulo"/>
          <p:cNvSpPr/>
          <p:nvPr/>
        </p:nvSpPr>
        <p:spPr bwMode="auto">
          <a:xfrm>
            <a:off x="8239127" y="116632"/>
            <a:ext cx="2249363" cy="93610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377" fontAlgn="base">
              <a:spcBef>
                <a:spcPct val="0"/>
              </a:spcBef>
              <a:spcAft>
                <a:spcPct val="0"/>
              </a:spcAft>
            </a:pPr>
            <a:endParaRPr lang="es-CR" sz="4400">
              <a:solidFill>
                <a:srgbClr val="000000"/>
              </a:solidFill>
            </a:endParaRPr>
          </a:p>
        </p:txBody>
      </p:sp>
      <p:sp>
        <p:nvSpPr>
          <p:cNvPr id="4" name="3 Rectángulo"/>
          <p:cNvSpPr/>
          <p:nvPr/>
        </p:nvSpPr>
        <p:spPr bwMode="auto">
          <a:xfrm>
            <a:off x="1703512" y="6309320"/>
            <a:ext cx="1656184" cy="432048"/>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r" defTabSz="914377" fontAlgn="base">
              <a:spcBef>
                <a:spcPct val="0"/>
              </a:spcBef>
              <a:spcAft>
                <a:spcPct val="0"/>
              </a:spcAft>
            </a:pPr>
            <a:endParaRPr lang="es-CR" sz="4400">
              <a:solidFill>
                <a:srgbClr val="000000"/>
              </a:solidFill>
            </a:endParaRPr>
          </a:p>
        </p:txBody>
      </p:sp>
    </p:spTree>
    <p:extLst>
      <p:ext uri="{BB962C8B-B14F-4D97-AF65-F5344CB8AC3E}">
        <p14:creationId xmlns:p14="http://schemas.microsoft.com/office/powerpoint/2010/main" val="27581927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http://www.professionalminds.co.uk/goldfish%20jumping%20out%20of%20bowl%20-%20high%20reso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CuadroTexto 1"/>
          <p:cNvSpPr txBox="1">
            <a:spLocks noChangeArrowheads="1"/>
          </p:cNvSpPr>
          <p:nvPr/>
        </p:nvSpPr>
        <p:spPr bwMode="auto">
          <a:xfrm>
            <a:off x="1178118" y="78178"/>
            <a:ext cx="983576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eaLnBrk="0" fontAlgn="base" hangingPunct="0">
              <a:spcBef>
                <a:spcPct val="0"/>
              </a:spcBef>
              <a:spcAft>
                <a:spcPct val="0"/>
              </a:spcAft>
            </a:pPr>
            <a:r>
              <a:rPr lang="es-CR" altLang="es-CR" sz="2800" b="1" dirty="0">
                <a:solidFill>
                  <a:prstClr val="black"/>
                </a:solidFill>
                <a:latin typeface="GE Inspira"/>
              </a:rPr>
              <a:t>HAY QUE ATREVERSE A DAR EL GRAN PASO HACIA</a:t>
            </a:r>
          </a:p>
          <a:p>
            <a:pPr algn="ctr" defTabSz="914377" eaLnBrk="0" fontAlgn="base" hangingPunct="0">
              <a:spcBef>
                <a:spcPct val="0"/>
              </a:spcBef>
              <a:spcAft>
                <a:spcPct val="0"/>
              </a:spcAft>
            </a:pPr>
            <a:r>
              <a:rPr lang="es-CR" altLang="es-CR" sz="2800" b="1" dirty="0">
                <a:solidFill>
                  <a:prstClr val="black"/>
                </a:solidFill>
                <a:latin typeface="GE Inspira"/>
              </a:rPr>
              <a:t>LA VIRTUALIZACION DE LOS SERVICIOS FINANCIEROS</a:t>
            </a:r>
          </a:p>
        </p:txBody>
      </p:sp>
    </p:spTree>
    <p:extLst>
      <p:ext uri="{BB962C8B-B14F-4D97-AF65-F5344CB8AC3E}">
        <p14:creationId xmlns:p14="http://schemas.microsoft.com/office/powerpoint/2010/main" val="2758739917"/>
      </p:ext>
    </p:extLst>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hawtaction.com/2009/04/07/d12_GE_toaster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70484" y="1778669"/>
            <a:ext cx="3886770" cy="3832075"/>
          </a:xfrm>
          <a:prstGeom prst="rect">
            <a:avLst/>
          </a:prstGeom>
          <a:noFill/>
        </p:spPr>
        <p:txBody>
          <a:bodyPr wrap="none" rtlCol="0">
            <a:spAutoFit/>
          </a:bodyPr>
          <a:lstStyle/>
          <a:p>
            <a:pPr algn="ctr" defTabSz="914377"/>
            <a:r>
              <a:rPr lang="es-CR" sz="2400" b="1" dirty="0">
                <a:solidFill>
                  <a:prstClr val="black"/>
                </a:solidFill>
                <a:latin typeface="Ge inspira"/>
              </a:rPr>
              <a:t>NO PODEMOS</a:t>
            </a:r>
          </a:p>
          <a:p>
            <a:pPr algn="ctr" defTabSz="914377"/>
            <a:endParaRPr lang="es-CR" sz="2400" b="1" dirty="0">
              <a:solidFill>
                <a:prstClr val="black"/>
              </a:solidFill>
              <a:latin typeface="Ge inspira"/>
            </a:endParaRPr>
          </a:p>
          <a:p>
            <a:pPr algn="ctr" defTabSz="914377"/>
            <a:r>
              <a:rPr lang="es-CR" sz="2400" b="1" dirty="0">
                <a:solidFill>
                  <a:prstClr val="black"/>
                </a:solidFill>
                <a:latin typeface="Ge inspira"/>
              </a:rPr>
              <a:t>ES MUY DIFICIL</a:t>
            </a:r>
          </a:p>
          <a:p>
            <a:pPr algn="ctr" defTabSz="914377"/>
            <a:endParaRPr lang="es-CR" sz="2400" b="1" dirty="0">
              <a:solidFill>
                <a:prstClr val="black"/>
              </a:solidFill>
              <a:latin typeface="Ge inspira"/>
            </a:endParaRPr>
          </a:p>
          <a:p>
            <a:pPr algn="ctr" defTabSz="914377"/>
            <a:r>
              <a:rPr lang="es-CR" sz="2400" b="1" dirty="0">
                <a:solidFill>
                  <a:prstClr val="black"/>
                </a:solidFill>
                <a:latin typeface="Ge inspira"/>
              </a:rPr>
              <a:t>MUY COMPLICADO</a:t>
            </a:r>
          </a:p>
          <a:p>
            <a:pPr algn="ctr" defTabSz="914377"/>
            <a:endParaRPr lang="es-CR" sz="2400" b="1" dirty="0">
              <a:solidFill>
                <a:prstClr val="black"/>
              </a:solidFill>
              <a:latin typeface="Ge inspira"/>
            </a:endParaRPr>
          </a:p>
          <a:p>
            <a:pPr algn="ctr" defTabSz="914377"/>
            <a:r>
              <a:rPr lang="es-CR" sz="2400" b="1" dirty="0">
                <a:solidFill>
                  <a:prstClr val="black"/>
                </a:solidFill>
                <a:latin typeface="Ge inspira"/>
              </a:rPr>
              <a:t>NO SE NOS OCURRE</a:t>
            </a:r>
          </a:p>
          <a:p>
            <a:pPr algn="ctr" defTabSz="914377"/>
            <a:endParaRPr lang="es-CR" sz="2400" b="1" dirty="0">
              <a:solidFill>
                <a:prstClr val="black"/>
              </a:solidFill>
              <a:latin typeface="Ge inspira"/>
            </a:endParaRPr>
          </a:p>
          <a:p>
            <a:pPr algn="ctr" defTabSz="914377"/>
            <a:r>
              <a:rPr lang="es-CR" sz="2400" b="1" dirty="0">
                <a:solidFill>
                  <a:prstClr val="black"/>
                </a:solidFill>
                <a:latin typeface="Ge inspira"/>
              </a:rPr>
              <a:t>NADA</a:t>
            </a:r>
          </a:p>
          <a:p>
            <a:pPr defTabSz="914377"/>
            <a:endParaRPr lang="es-CR" sz="1351" dirty="0">
              <a:solidFill>
                <a:prstClr val="black"/>
              </a:solidFill>
            </a:endParaRPr>
          </a:p>
          <a:p>
            <a:pPr defTabSz="914377"/>
            <a:endParaRPr lang="es-CR" sz="1351" dirty="0">
              <a:solidFill>
                <a:prstClr val="black"/>
              </a:solidFill>
            </a:endParaRPr>
          </a:p>
        </p:txBody>
      </p:sp>
    </p:spTree>
    <p:extLst>
      <p:ext uri="{BB962C8B-B14F-4D97-AF65-F5344CB8AC3E}">
        <p14:creationId xmlns:p14="http://schemas.microsoft.com/office/powerpoint/2010/main" val="2613566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R" sz="4000" b="1" dirty="0">
                <a:solidFill>
                  <a:srgbClr val="002060"/>
                </a:solidFill>
                <a:latin typeface="Ge inspira"/>
              </a:rPr>
              <a:t>EL ENTORNO INTERNACIONAL</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410492480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ohgizmo.com/wp-content/uploads/2008/03/toaster.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3525269" y="5842338"/>
            <a:ext cx="12036820" cy="1015663"/>
          </a:xfrm>
          <a:prstGeom prst="rect">
            <a:avLst/>
          </a:prstGeom>
          <a:noFill/>
        </p:spPr>
        <p:txBody>
          <a:bodyPr wrap="none" rtlCol="0">
            <a:spAutoFit/>
          </a:bodyPr>
          <a:lstStyle/>
          <a:p>
            <a:pPr algn="ctr" defTabSz="914377"/>
            <a:r>
              <a:rPr lang="es-CR" sz="2000" b="1" dirty="0">
                <a:solidFill>
                  <a:prstClr val="black"/>
                </a:solidFill>
                <a:latin typeface="Ge inspira"/>
              </a:rPr>
              <a:t>SE EMPIEZA </a:t>
            </a:r>
          </a:p>
          <a:p>
            <a:pPr algn="ctr" defTabSz="914377"/>
            <a:r>
              <a:rPr lang="es-CR" sz="2000" b="1" dirty="0">
                <a:solidFill>
                  <a:prstClr val="black"/>
                </a:solidFill>
                <a:latin typeface="Ge inspira"/>
              </a:rPr>
              <a:t>POR CAMBIAR</a:t>
            </a:r>
          </a:p>
          <a:p>
            <a:pPr algn="ctr" defTabSz="914377"/>
            <a:r>
              <a:rPr lang="es-CR" sz="2000" b="1" dirty="0">
                <a:solidFill>
                  <a:prstClr val="black"/>
                </a:solidFill>
                <a:latin typeface="Ge inspira"/>
              </a:rPr>
              <a:t>                                                              LA ACTITUD, LA CULTURA HACIA LA GESTIÓN DEL CAMBIO</a:t>
            </a:r>
          </a:p>
        </p:txBody>
      </p:sp>
    </p:spTree>
    <p:extLst>
      <p:ext uri="{BB962C8B-B14F-4D97-AF65-F5344CB8AC3E}">
        <p14:creationId xmlns:p14="http://schemas.microsoft.com/office/powerpoint/2010/main" val="365446224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0" y="4223185"/>
            <a:ext cx="9106467" cy="1938992"/>
          </a:xfrm>
          <a:prstGeom prst="rect">
            <a:avLst/>
          </a:prstGeom>
          <a:noFill/>
        </p:spPr>
        <p:txBody>
          <a:bodyPr wrap="none" rtlCol="0">
            <a:spAutoFit/>
          </a:bodyPr>
          <a:lstStyle/>
          <a:p>
            <a:pPr algn="ctr" defTabSz="914377"/>
            <a:r>
              <a:rPr lang="es-CR" sz="2000" b="1" dirty="0">
                <a:solidFill>
                  <a:schemeClr val="bg1"/>
                </a:solidFill>
                <a:latin typeface="Ge inspira"/>
              </a:rPr>
              <a:t>EL PUESTO DE BOLSA DEL FUTURO SERA UNA EMPRESA</a:t>
            </a:r>
          </a:p>
          <a:p>
            <a:pPr algn="ctr" defTabSz="914377"/>
            <a:r>
              <a:rPr lang="es-CR" sz="2000" b="1" dirty="0">
                <a:solidFill>
                  <a:schemeClr val="bg1"/>
                </a:solidFill>
                <a:latin typeface="Ge inspira"/>
              </a:rPr>
              <a:t>DE TECNOLOGIA CON UNA LICENCIA BURSATIL</a:t>
            </a:r>
          </a:p>
          <a:p>
            <a:pPr algn="ctr" defTabSz="914377"/>
            <a:endParaRPr lang="es-CR" sz="2000" b="1" dirty="0">
              <a:solidFill>
                <a:schemeClr val="bg1"/>
              </a:solidFill>
              <a:latin typeface="Ge inspira"/>
            </a:endParaRPr>
          </a:p>
          <a:p>
            <a:pPr algn="ctr" defTabSz="914377"/>
            <a:r>
              <a:rPr lang="es-CR" sz="2000" b="1" dirty="0">
                <a:solidFill>
                  <a:schemeClr val="bg1"/>
                </a:solidFill>
                <a:latin typeface="Ge inspira"/>
              </a:rPr>
              <a:t>PARA MI, LA TECNOLOGIA Y LA LICENCIA BURSATIL</a:t>
            </a:r>
          </a:p>
          <a:p>
            <a:pPr algn="ctr" defTabSz="914377"/>
            <a:r>
              <a:rPr lang="es-CR" sz="2000" b="1" dirty="0">
                <a:solidFill>
                  <a:schemeClr val="bg1"/>
                </a:solidFill>
                <a:latin typeface="Ge inspira"/>
              </a:rPr>
              <a:t>SE COMPRAN, LA DIFERENCIA ES LA ACTITUD, PASION Y EXCELENCIA</a:t>
            </a:r>
          </a:p>
          <a:p>
            <a:pPr algn="ctr" defTabSz="914377"/>
            <a:r>
              <a:rPr lang="es-CR" sz="2000" b="1" dirty="0">
                <a:solidFill>
                  <a:schemeClr val="bg1"/>
                </a:solidFill>
                <a:latin typeface="Ge inspira"/>
              </a:rPr>
              <a:t> DE LOS COLABORADORES HACIA EL CAMBIO</a:t>
            </a:r>
          </a:p>
        </p:txBody>
      </p:sp>
    </p:spTree>
    <p:extLst>
      <p:ext uri="{BB962C8B-B14F-4D97-AF65-F5344CB8AC3E}">
        <p14:creationId xmlns:p14="http://schemas.microsoft.com/office/powerpoint/2010/main" val="96793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CuadroTexto 2"/>
          <p:cNvSpPr txBox="1"/>
          <p:nvPr/>
        </p:nvSpPr>
        <p:spPr>
          <a:xfrm>
            <a:off x="5438775" y="600075"/>
            <a:ext cx="6590459" cy="3416320"/>
          </a:xfrm>
          <a:prstGeom prst="rect">
            <a:avLst/>
          </a:prstGeom>
          <a:noFill/>
        </p:spPr>
        <p:txBody>
          <a:bodyPr wrap="none" rtlCol="0">
            <a:spAutoFit/>
          </a:bodyPr>
          <a:lstStyle/>
          <a:p>
            <a:pPr marL="285750" indent="-285750">
              <a:buFontTx/>
              <a:buChar char="-"/>
            </a:pPr>
            <a:r>
              <a:rPr lang="es-CR" dirty="0"/>
              <a:t>Necesidad de Asesoría</a:t>
            </a:r>
          </a:p>
          <a:p>
            <a:pPr marL="285750" indent="-285750">
              <a:buFontTx/>
              <a:buChar char="-"/>
            </a:pPr>
            <a:r>
              <a:rPr lang="es-CR" dirty="0"/>
              <a:t>Diversificación</a:t>
            </a:r>
          </a:p>
          <a:p>
            <a:pPr marL="285750" indent="-285750">
              <a:buFontTx/>
              <a:buChar char="-"/>
            </a:pPr>
            <a:r>
              <a:rPr lang="es-CR" dirty="0"/>
              <a:t>Concentración en Sector Público Costarricense</a:t>
            </a:r>
          </a:p>
          <a:p>
            <a:pPr marL="285750" indent="-285750">
              <a:buFontTx/>
              <a:buChar char="-"/>
            </a:pPr>
            <a:r>
              <a:rPr lang="es-CR" dirty="0"/>
              <a:t>No hay papel en el mercado</a:t>
            </a:r>
          </a:p>
          <a:p>
            <a:pPr marL="285750" indent="-285750">
              <a:buFontTx/>
              <a:buChar char="-"/>
            </a:pPr>
            <a:r>
              <a:rPr lang="es-CR" dirty="0" err="1"/>
              <a:t>Family</a:t>
            </a:r>
            <a:r>
              <a:rPr lang="es-CR" dirty="0"/>
              <a:t> </a:t>
            </a:r>
            <a:r>
              <a:rPr lang="es-CR" dirty="0" err="1"/>
              <a:t>Offices</a:t>
            </a:r>
            <a:endParaRPr lang="es-CR" dirty="0"/>
          </a:p>
          <a:p>
            <a:pPr marL="285750" indent="-285750">
              <a:buFontTx/>
              <a:buChar char="-"/>
            </a:pPr>
            <a:r>
              <a:rPr lang="es-CR" dirty="0"/>
              <a:t>Mayor análisis a profundidad de riesgos y rendimientos</a:t>
            </a:r>
          </a:p>
          <a:p>
            <a:pPr marL="285750" indent="-285750">
              <a:buFontTx/>
              <a:buChar char="-"/>
            </a:pPr>
            <a:r>
              <a:rPr lang="es-CR" dirty="0"/>
              <a:t>Captación en Moneda Local</a:t>
            </a:r>
          </a:p>
          <a:p>
            <a:pPr marL="285750" indent="-285750">
              <a:buFontTx/>
              <a:buChar char="-"/>
            </a:pPr>
            <a:r>
              <a:rPr lang="es-CR" dirty="0"/>
              <a:t>Financiamiento Infraestructura</a:t>
            </a:r>
          </a:p>
          <a:p>
            <a:pPr marL="285750" indent="-285750">
              <a:buFontTx/>
              <a:buChar char="-"/>
            </a:pPr>
            <a:r>
              <a:rPr lang="es-CR" dirty="0"/>
              <a:t>Financiamiento del Déficit Fiscal</a:t>
            </a:r>
          </a:p>
          <a:p>
            <a:pPr marL="285750" indent="-285750">
              <a:buFontTx/>
              <a:buChar char="-"/>
            </a:pPr>
            <a:r>
              <a:rPr lang="es-CR" dirty="0" err="1"/>
              <a:t>Emprendedurismo</a:t>
            </a:r>
            <a:r>
              <a:rPr lang="es-CR" dirty="0"/>
              <a:t> y Capital de Riesgo</a:t>
            </a:r>
          </a:p>
          <a:p>
            <a:pPr marL="285750" indent="-285750">
              <a:buFontTx/>
              <a:buChar char="-"/>
            </a:pPr>
            <a:r>
              <a:rPr lang="es-CR" dirty="0"/>
              <a:t>Banca de Inversión</a:t>
            </a:r>
          </a:p>
          <a:p>
            <a:pPr marL="285750" indent="-285750">
              <a:buFontTx/>
              <a:buChar char="-"/>
            </a:pPr>
            <a:r>
              <a:rPr lang="es-CR" dirty="0"/>
              <a:t>Evaluación de Portafolios manejados por terceros internacionales</a:t>
            </a:r>
          </a:p>
        </p:txBody>
      </p:sp>
    </p:spTree>
    <p:extLst>
      <p:ext uri="{BB962C8B-B14F-4D97-AF65-F5344CB8AC3E}">
        <p14:creationId xmlns:p14="http://schemas.microsoft.com/office/powerpoint/2010/main" val="16253356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58136" cy="7029400"/>
          </a:xfrm>
          <a:prstGeom prst="rect">
            <a:avLst/>
          </a:prstGeom>
        </p:spPr>
      </p:pic>
    </p:spTree>
    <p:extLst>
      <p:ext uri="{BB962C8B-B14F-4D97-AF65-F5344CB8AC3E}">
        <p14:creationId xmlns:p14="http://schemas.microsoft.com/office/powerpoint/2010/main" val="22297550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437077" y="-5775"/>
            <a:ext cx="7138493" cy="4339650"/>
          </a:xfrm>
          <a:prstGeom prst="rect">
            <a:avLst/>
          </a:prstGeom>
          <a:noFill/>
        </p:spPr>
        <p:txBody>
          <a:bodyPr wrap="none" rtlCol="0">
            <a:spAutoFit/>
          </a:bodyPr>
          <a:lstStyle/>
          <a:p>
            <a:pPr algn="ctr" defTabSz="914377"/>
            <a:r>
              <a:rPr lang="es-CR" sz="9600" b="1" dirty="0">
                <a:solidFill>
                  <a:prstClr val="black"/>
                </a:solidFill>
                <a:latin typeface="Ge inspira"/>
              </a:rPr>
              <a:t>UBERIZATE</a:t>
            </a:r>
          </a:p>
          <a:p>
            <a:pPr algn="ctr" defTabSz="914377"/>
            <a:endParaRPr lang="es-CR" sz="6000" b="1" dirty="0">
              <a:solidFill>
                <a:prstClr val="black"/>
              </a:solidFill>
              <a:latin typeface="Ge inspira"/>
            </a:endParaRPr>
          </a:p>
          <a:p>
            <a:pPr algn="ctr" defTabSz="914377"/>
            <a:endParaRPr lang="es-CR" sz="6000" b="1" dirty="0">
              <a:solidFill>
                <a:prstClr val="black"/>
              </a:solidFill>
              <a:latin typeface="Ge inspira"/>
            </a:endParaRPr>
          </a:p>
          <a:p>
            <a:pPr algn="ctr" defTabSz="914377"/>
            <a:endParaRPr lang="es-CR" sz="6000" b="1" dirty="0">
              <a:solidFill>
                <a:prstClr val="black"/>
              </a:solidFill>
              <a:latin typeface="Ge inspira"/>
            </a:endParaRP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645" y="3648076"/>
            <a:ext cx="3798356" cy="3209925"/>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3645" y="0"/>
            <a:ext cx="3798356" cy="3124200"/>
          </a:xfrm>
          <a:prstGeom prst="rect">
            <a:avLst/>
          </a:prstGeom>
        </p:spPr>
      </p:pic>
      <p:sp>
        <p:nvSpPr>
          <p:cNvPr id="6" name="CuadroTexto 5"/>
          <p:cNvSpPr txBox="1"/>
          <p:nvPr/>
        </p:nvSpPr>
        <p:spPr>
          <a:xfrm>
            <a:off x="686890" y="1840885"/>
            <a:ext cx="5301451" cy="923330"/>
          </a:xfrm>
          <a:prstGeom prst="rect">
            <a:avLst/>
          </a:prstGeom>
          <a:noFill/>
        </p:spPr>
        <p:txBody>
          <a:bodyPr wrap="none" rtlCol="0">
            <a:spAutoFit/>
          </a:bodyPr>
          <a:lstStyle/>
          <a:p>
            <a:pPr defTabSz="914377"/>
            <a:r>
              <a:rPr lang="es-CR" sz="5400" b="1" dirty="0">
                <a:solidFill>
                  <a:prstClr val="black"/>
                </a:solidFill>
                <a:latin typeface="Ge inspira"/>
              </a:rPr>
              <a:t>ANTES QUE TE</a:t>
            </a:r>
          </a:p>
        </p:txBody>
      </p:sp>
      <p:sp>
        <p:nvSpPr>
          <p:cNvPr id="7" name="CuadroTexto 6"/>
          <p:cNvSpPr txBox="1"/>
          <p:nvPr/>
        </p:nvSpPr>
        <p:spPr>
          <a:xfrm>
            <a:off x="6286502" y="3429000"/>
            <a:ext cx="184731" cy="300210"/>
          </a:xfrm>
          <a:prstGeom prst="rect">
            <a:avLst/>
          </a:prstGeom>
          <a:noFill/>
        </p:spPr>
        <p:txBody>
          <a:bodyPr wrap="none" rtlCol="0">
            <a:spAutoFit/>
          </a:bodyPr>
          <a:lstStyle/>
          <a:p>
            <a:pPr defTabSz="914377"/>
            <a:endParaRPr lang="es-CR" sz="1351" dirty="0">
              <a:solidFill>
                <a:prstClr val="black"/>
              </a:solidFill>
            </a:endParaRPr>
          </a:p>
        </p:txBody>
      </p:sp>
      <p:sp>
        <p:nvSpPr>
          <p:cNvPr id="8" name="CuadroTexto 7"/>
          <p:cNvSpPr txBox="1"/>
          <p:nvPr/>
        </p:nvSpPr>
        <p:spPr>
          <a:xfrm>
            <a:off x="-170720" y="3013503"/>
            <a:ext cx="8735084" cy="1569660"/>
          </a:xfrm>
          <a:prstGeom prst="rect">
            <a:avLst/>
          </a:prstGeom>
          <a:noFill/>
        </p:spPr>
        <p:txBody>
          <a:bodyPr wrap="none" rtlCol="0">
            <a:spAutoFit/>
          </a:bodyPr>
          <a:lstStyle/>
          <a:p>
            <a:pPr defTabSz="914377"/>
            <a:r>
              <a:rPr lang="es-CR" sz="9600" b="1" dirty="0">
                <a:solidFill>
                  <a:prstClr val="black"/>
                </a:solidFill>
                <a:latin typeface="Ge inspira"/>
              </a:rPr>
              <a:t>! KODAKICES!</a:t>
            </a:r>
          </a:p>
        </p:txBody>
      </p:sp>
    </p:spTree>
    <p:extLst>
      <p:ext uri="{BB962C8B-B14F-4D97-AF65-F5344CB8AC3E}">
        <p14:creationId xmlns:p14="http://schemas.microsoft.com/office/powerpoint/2010/main" val="3677918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1000"/>
                                        <p:tgtEl>
                                          <p:spTgt spid="6">
                                            <p:txEl>
                                              <p:pRg st="0" end="0"/>
                                            </p:txEl>
                                          </p:spTgt>
                                        </p:tgtEl>
                                      </p:cBhvr>
                                    </p:animEffect>
                                    <p:anim calcmode="lin" valueType="num">
                                      <p:cBhvr>
                                        <p:cTn id="21"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80">
                                          <p:stCondLst>
                                            <p:cond delay="0"/>
                                          </p:stCondLst>
                                        </p:cTn>
                                        <p:tgtEl>
                                          <p:spTgt spid="4"/>
                                        </p:tgtEl>
                                      </p:cBhvr>
                                    </p:animEffect>
                                    <p:anim calcmode="lin" valueType="num">
                                      <p:cBhvr>
                                        <p:cTn id="2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3" dur="26">
                                          <p:stCondLst>
                                            <p:cond delay="650"/>
                                          </p:stCondLst>
                                        </p:cTn>
                                        <p:tgtEl>
                                          <p:spTgt spid="4"/>
                                        </p:tgtEl>
                                      </p:cBhvr>
                                      <p:to x="100000" y="60000"/>
                                    </p:animScale>
                                    <p:animScale>
                                      <p:cBhvr>
                                        <p:cTn id="34" dur="166" decel="50000">
                                          <p:stCondLst>
                                            <p:cond delay="676"/>
                                          </p:stCondLst>
                                        </p:cTn>
                                        <p:tgtEl>
                                          <p:spTgt spid="4"/>
                                        </p:tgtEl>
                                      </p:cBhvr>
                                      <p:to x="100000" y="100000"/>
                                    </p:animScale>
                                    <p:animScale>
                                      <p:cBhvr>
                                        <p:cTn id="35" dur="26">
                                          <p:stCondLst>
                                            <p:cond delay="1312"/>
                                          </p:stCondLst>
                                        </p:cTn>
                                        <p:tgtEl>
                                          <p:spTgt spid="4"/>
                                        </p:tgtEl>
                                      </p:cBhvr>
                                      <p:to x="100000" y="80000"/>
                                    </p:animScale>
                                    <p:animScale>
                                      <p:cBhvr>
                                        <p:cTn id="36" dur="166" decel="50000">
                                          <p:stCondLst>
                                            <p:cond delay="1338"/>
                                          </p:stCondLst>
                                        </p:cTn>
                                        <p:tgtEl>
                                          <p:spTgt spid="4"/>
                                        </p:tgtEl>
                                      </p:cBhvr>
                                      <p:to x="100000" y="100000"/>
                                    </p:animScale>
                                    <p:animScale>
                                      <p:cBhvr>
                                        <p:cTn id="37" dur="26">
                                          <p:stCondLst>
                                            <p:cond delay="1642"/>
                                          </p:stCondLst>
                                        </p:cTn>
                                        <p:tgtEl>
                                          <p:spTgt spid="4"/>
                                        </p:tgtEl>
                                      </p:cBhvr>
                                      <p:to x="100000" y="90000"/>
                                    </p:animScale>
                                    <p:animScale>
                                      <p:cBhvr>
                                        <p:cTn id="38" dur="166" decel="50000">
                                          <p:stCondLst>
                                            <p:cond delay="1668"/>
                                          </p:stCondLst>
                                        </p:cTn>
                                        <p:tgtEl>
                                          <p:spTgt spid="4"/>
                                        </p:tgtEl>
                                      </p:cBhvr>
                                      <p:to x="100000" y="100000"/>
                                    </p:animScale>
                                    <p:animScale>
                                      <p:cBhvr>
                                        <p:cTn id="39" dur="26">
                                          <p:stCondLst>
                                            <p:cond delay="1808"/>
                                          </p:stCondLst>
                                        </p:cTn>
                                        <p:tgtEl>
                                          <p:spTgt spid="4"/>
                                        </p:tgtEl>
                                      </p:cBhvr>
                                      <p:to x="100000" y="95000"/>
                                    </p:animScale>
                                    <p:animScale>
                                      <p:cBhvr>
                                        <p:cTn id="40" dur="166" decel="50000">
                                          <p:stCondLst>
                                            <p:cond delay="1834"/>
                                          </p:stCondLst>
                                        </p:cTn>
                                        <p:tgtEl>
                                          <p:spTgt spid="4"/>
                                        </p:tgtEl>
                                      </p:cBhvr>
                                      <p:to x="100000" y="100000"/>
                                    </p:animScale>
                                  </p:childTnLst>
                                </p:cTn>
                              </p:par>
                            </p:childTnLst>
                          </p:cTn>
                        </p:par>
                      </p:childTnLst>
                    </p:cTn>
                  </p:par>
                  <p:par>
                    <p:cTn id="41" fill="hold">
                      <p:stCondLst>
                        <p:cond delay="indefinite"/>
                      </p:stCondLst>
                      <p:childTnLst>
                        <p:par>
                          <p:cTn id="42" fill="hold">
                            <p:stCondLst>
                              <p:cond delay="0"/>
                            </p:stCondLst>
                            <p:childTnLst>
                              <p:par>
                                <p:cTn id="43" presetID="26" presetClass="entr" presetSubtype="0"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wipe(down)">
                                      <p:cBhvr>
                                        <p:cTn id="45" dur="580">
                                          <p:stCondLst>
                                            <p:cond delay="0"/>
                                          </p:stCondLst>
                                        </p:cTn>
                                        <p:tgtEl>
                                          <p:spTgt spid="8">
                                            <p:txEl>
                                              <p:pRg st="0" end="0"/>
                                            </p:txEl>
                                          </p:spTgt>
                                        </p:tgtEl>
                                      </p:cBhvr>
                                    </p:animEffect>
                                    <p:anim calcmode="lin" valueType="num">
                                      <p:cBhvr>
                                        <p:cTn id="46" dur="1822"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8">
                                            <p:txEl>
                                              <p:pRg st="0" end="0"/>
                                            </p:txEl>
                                          </p:spTgt>
                                        </p:tgtEl>
                                        <p:attrNameLst>
                                          <p:attrName>ppt_y</p:attrName>
                                        </p:attrNameLst>
                                      </p:cBhvr>
                                      <p:tavLst>
                                        <p:tav tm="0" fmla="#ppt_y-sin(pi*$)/81">
                                          <p:val>
                                            <p:fltVal val="0"/>
                                          </p:val>
                                        </p:tav>
                                        <p:tav tm="100000">
                                          <p:val>
                                            <p:fltVal val="1"/>
                                          </p:val>
                                        </p:tav>
                                      </p:tavLst>
                                    </p:anim>
                                    <p:animScale>
                                      <p:cBhvr>
                                        <p:cTn id="51" dur="26">
                                          <p:stCondLst>
                                            <p:cond delay="650"/>
                                          </p:stCondLst>
                                        </p:cTn>
                                        <p:tgtEl>
                                          <p:spTgt spid="8">
                                            <p:txEl>
                                              <p:pRg st="0" end="0"/>
                                            </p:txEl>
                                          </p:spTgt>
                                        </p:tgtEl>
                                      </p:cBhvr>
                                      <p:to x="100000" y="60000"/>
                                    </p:animScale>
                                    <p:animScale>
                                      <p:cBhvr>
                                        <p:cTn id="52" dur="166" decel="50000">
                                          <p:stCondLst>
                                            <p:cond delay="676"/>
                                          </p:stCondLst>
                                        </p:cTn>
                                        <p:tgtEl>
                                          <p:spTgt spid="8">
                                            <p:txEl>
                                              <p:pRg st="0" end="0"/>
                                            </p:txEl>
                                          </p:spTgt>
                                        </p:tgtEl>
                                      </p:cBhvr>
                                      <p:to x="100000" y="100000"/>
                                    </p:animScale>
                                    <p:animScale>
                                      <p:cBhvr>
                                        <p:cTn id="53" dur="26">
                                          <p:stCondLst>
                                            <p:cond delay="1312"/>
                                          </p:stCondLst>
                                        </p:cTn>
                                        <p:tgtEl>
                                          <p:spTgt spid="8">
                                            <p:txEl>
                                              <p:pRg st="0" end="0"/>
                                            </p:txEl>
                                          </p:spTgt>
                                        </p:tgtEl>
                                      </p:cBhvr>
                                      <p:to x="100000" y="80000"/>
                                    </p:animScale>
                                    <p:animScale>
                                      <p:cBhvr>
                                        <p:cTn id="54" dur="166" decel="50000">
                                          <p:stCondLst>
                                            <p:cond delay="1338"/>
                                          </p:stCondLst>
                                        </p:cTn>
                                        <p:tgtEl>
                                          <p:spTgt spid="8">
                                            <p:txEl>
                                              <p:pRg st="0" end="0"/>
                                            </p:txEl>
                                          </p:spTgt>
                                        </p:tgtEl>
                                      </p:cBhvr>
                                      <p:to x="100000" y="100000"/>
                                    </p:animScale>
                                    <p:animScale>
                                      <p:cBhvr>
                                        <p:cTn id="55" dur="26">
                                          <p:stCondLst>
                                            <p:cond delay="1642"/>
                                          </p:stCondLst>
                                        </p:cTn>
                                        <p:tgtEl>
                                          <p:spTgt spid="8">
                                            <p:txEl>
                                              <p:pRg st="0" end="0"/>
                                            </p:txEl>
                                          </p:spTgt>
                                        </p:tgtEl>
                                      </p:cBhvr>
                                      <p:to x="100000" y="90000"/>
                                    </p:animScale>
                                    <p:animScale>
                                      <p:cBhvr>
                                        <p:cTn id="56" dur="166" decel="50000">
                                          <p:stCondLst>
                                            <p:cond delay="1668"/>
                                          </p:stCondLst>
                                        </p:cTn>
                                        <p:tgtEl>
                                          <p:spTgt spid="8">
                                            <p:txEl>
                                              <p:pRg st="0" end="0"/>
                                            </p:txEl>
                                          </p:spTgt>
                                        </p:tgtEl>
                                      </p:cBhvr>
                                      <p:to x="100000" y="100000"/>
                                    </p:animScale>
                                    <p:animScale>
                                      <p:cBhvr>
                                        <p:cTn id="57" dur="26">
                                          <p:stCondLst>
                                            <p:cond delay="1808"/>
                                          </p:stCondLst>
                                        </p:cTn>
                                        <p:tgtEl>
                                          <p:spTgt spid="8">
                                            <p:txEl>
                                              <p:pRg st="0" end="0"/>
                                            </p:txEl>
                                          </p:spTgt>
                                        </p:tgtEl>
                                      </p:cBhvr>
                                      <p:to x="100000" y="95000"/>
                                    </p:animScale>
                                    <p:animScale>
                                      <p:cBhvr>
                                        <p:cTn id="58" dur="166" decel="50000">
                                          <p:stCondLst>
                                            <p:cond delay="1834"/>
                                          </p:stCondLst>
                                        </p:cTn>
                                        <p:tgtEl>
                                          <p:spTgt spid="8">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5154" name="Rectangle 2"/>
          <p:cNvSpPr>
            <a:spLocks noChangeArrowheads="1"/>
          </p:cNvSpPr>
          <p:nvPr/>
        </p:nvSpPr>
        <p:spPr bwMode="auto">
          <a:xfrm>
            <a:off x="2667000" y="0"/>
            <a:ext cx="7772400" cy="552451"/>
          </a:xfrm>
          <a:prstGeom prst="rect">
            <a:avLst/>
          </a:prstGeom>
          <a:noFill/>
          <a:ln w="9525">
            <a:noFill/>
            <a:miter lim="800000"/>
            <a:headEnd/>
            <a:tailEnd/>
          </a:ln>
          <a:effectLst/>
        </p:spPr>
        <p:txBody>
          <a:bodyPr lIns="92075" tIns="46039" rIns="92075" bIns="46039" anchor="ctr"/>
          <a:lstStyle/>
          <a:p>
            <a:pPr algn="ctr" defTabSz="914377" eaLnBrk="0" fontAlgn="base" hangingPunct="0">
              <a:spcBef>
                <a:spcPct val="0"/>
              </a:spcBef>
              <a:spcAft>
                <a:spcPct val="0"/>
              </a:spcAft>
              <a:defRPr/>
            </a:pPr>
            <a:r>
              <a:rPr lang="en-US" sz="3200" b="1" kern="0" dirty="0">
                <a:solidFill>
                  <a:srgbClr val="1E4191"/>
                </a:solidFill>
                <a:latin typeface="Calibri" panose="020F0502020204030204" pitchFamily="34" charset="0"/>
              </a:rPr>
              <a:t>DECALOGO DE LA SUPERVIVENCIA</a:t>
            </a:r>
          </a:p>
        </p:txBody>
      </p:sp>
      <p:sp>
        <p:nvSpPr>
          <p:cNvPr id="305155" name="Rectangle 3"/>
          <p:cNvSpPr>
            <a:spLocks noChangeArrowheads="1"/>
          </p:cNvSpPr>
          <p:nvPr/>
        </p:nvSpPr>
        <p:spPr bwMode="auto">
          <a:xfrm>
            <a:off x="811914" y="5453063"/>
            <a:ext cx="7417687" cy="1752600"/>
          </a:xfrm>
          <a:prstGeom prst="rect">
            <a:avLst/>
          </a:prstGeom>
          <a:noFill/>
          <a:ln w="9525">
            <a:noFill/>
            <a:miter lim="800000"/>
            <a:headEnd/>
            <a:tailEnd/>
          </a:ln>
          <a:effectLst/>
        </p:spPr>
        <p:txBody>
          <a:bodyPr lIns="92075" tIns="46039" rIns="92075" bIns="46039"/>
          <a:lstStyle/>
          <a:p>
            <a:pPr algn="ctr" defTabSz="914377" eaLnBrk="0" fontAlgn="base" hangingPunct="0">
              <a:spcBef>
                <a:spcPct val="20000"/>
              </a:spcBef>
              <a:spcAft>
                <a:spcPct val="0"/>
              </a:spcAft>
              <a:buSzPct val="100000"/>
              <a:buFontTx/>
              <a:buChar char="•"/>
              <a:defRPr/>
            </a:pPr>
            <a:endParaRPr lang="en-US" sz="2000" b="1" kern="0" dirty="0">
              <a:solidFill>
                <a:srgbClr val="1E4191"/>
              </a:solidFill>
              <a:latin typeface="Calibri" panose="020F0502020204030204" pitchFamily="34" charset="0"/>
            </a:endParaRPr>
          </a:p>
          <a:p>
            <a:pPr algn="ctr" defTabSz="914377" eaLnBrk="0" fontAlgn="base" hangingPunct="0">
              <a:spcBef>
                <a:spcPct val="20000"/>
              </a:spcBef>
              <a:spcAft>
                <a:spcPct val="0"/>
              </a:spcAft>
              <a:buSzPct val="100000"/>
              <a:buFontTx/>
              <a:buChar char="•"/>
              <a:defRPr/>
            </a:pPr>
            <a:r>
              <a:rPr lang="en-US" sz="2800" b="1" kern="0" dirty="0">
                <a:solidFill>
                  <a:srgbClr val="1E4191"/>
                </a:solidFill>
                <a:latin typeface="Calibri" panose="020F0502020204030204" pitchFamily="34" charset="0"/>
              </a:rPr>
              <a:t>DESPREOCUPESE, EN </a:t>
            </a:r>
          </a:p>
        </p:txBody>
      </p:sp>
      <p:pic>
        <p:nvPicPr>
          <p:cNvPr id="133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07" y="499519"/>
            <a:ext cx="12192000" cy="5224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ángulo 2"/>
          <p:cNvSpPr/>
          <p:nvPr/>
        </p:nvSpPr>
        <p:spPr>
          <a:xfrm>
            <a:off x="2233427" y="6198901"/>
            <a:ext cx="8029762" cy="584775"/>
          </a:xfrm>
          <a:prstGeom prst="rect">
            <a:avLst/>
          </a:prstGeom>
        </p:spPr>
        <p:txBody>
          <a:bodyPr wrap="none">
            <a:spAutoFit/>
          </a:bodyPr>
          <a:lstStyle/>
          <a:p>
            <a:pPr defTabSz="914377"/>
            <a:r>
              <a:rPr lang="en-US" sz="3200" b="1" kern="0" dirty="0">
                <a:solidFill>
                  <a:srgbClr val="1E4191"/>
                </a:solidFill>
              </a:rPr>
              <a:t>YA ESTAMOS CORRIENDO POR USTED</a:t>
            </a:r>
            <a:endParaRPr lang="es-CR" sz="3200" dirty="0">
              <a:solidFill>
                <a:srgbClr val="1E4191"/>
              </a:solidFill>
            </a:endParaRPr>
          </a:p>
        </p:txBody>
      </p:sp>
      <p:pic>
        <p:nvPicPr>
          <p:cNvPr id="2" name="Imagen 1"/>
          <p:cNvPicPr>
            <a:picLocks noChangeAspect="1"/>
          </p:cNvPicPr>
          <p:nvPr/>
        </p:nvPicPr>
        <p:blipFill>
          <a:blip r:embed="rId3"/>
          <a:stretch>
            <a:fillRect/>
          </a:stretch>
        </p:blipFill>
        <p:spPr>
          <a:xfrm>
            <a:off x="6341608" y="5776914"/>
            <a:ext cx="1990725" cy="552449"/>
          </a:xfrm>
          <a:prstGeom prst="rect">
            <a:avLst/>
          </a:prstGeom>
        </p:spPr>
      </p:pic>
    </p:spTree>
    <p:extLst>
      <p:ext uri="{BB962C8B-B14F-4D97-AF65-F5344CB8AC3E}">
        <p14:creationId xmlns:p14="http://schemas.microsoft.com/office/powerpoint/2010/main" val="2463678445"/>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3122"/>
                                        </p:tgtEl>
                                        <p:attrNameLst>
                                          <p:attrName>style.visibility</p:attrName>
                                        </p:attrNameLst>
                                      </p:cBhvr>
                                      <p:to>
                                        <p:strVal val="visible"/>
                                      </p:to>
                                    </p:set>
                                    <p:animEffect transition="in" filter="wipe(down)">
                                      <p:cBhvr>
                                        <p:cTn id="7" dur="500"/>
                                        <p:tgtEl>
                                          <p:spTgt spid="1331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5155">
                                            <p:txEl>
                                              <p:pRg st="1" end="1"/>
                                            </p:txEl>
                                          </p:spTgt>
                                        </p:tgtEl>
                                        <p:attrNameLst>
                                          <p:attrName>style.visibility</p:attrName>
                                        </p:attrNameLst>
                                      </p:cBhvr>
                                      <p:to>
                                        <p:strVal val="visible"/>
                                      </p:to>
                                    </p:set>
                                    <p:anim calcmode="lin" valueType="num">
                                      <p:cBhvr additive="base">
                                        <p:cTn id="12" dur="500" fill="hold"/>
                                        <p:tgtEl>
                                          <p:spTgt spid="305155">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05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1999" cy="6858000"/>
          </a:xfrm>
          <a:prstGeom prst="rect">
            <a:avLst/>
          </a:prstGeom>
        </p:spPr>
      </p:pic>
      <p:sp>
        <p:nvSpPr>
          <p:cNvPr id="3" name="CuadroTexto 2"/>
          <p:cNvSpPr txBox="1"/>
          <p:nvPr/>
        </p:nvSpPr>
        <p:spPr>
          <a:xfrm>
            <a:off x="3175000" y="1752600"/>
            <a:ext cx="4442242" cy="1200329"/>
          </a:xfrm>
          <a:prstGeom prst="rect">
            <a:avLst/>
          </a:prstGeom>
          <a:noFill/>
        </p:spPr>
        <p:txBody>
          <a:bodyPr wrap="none" rtlCol="0">
            <a:spAutoFit/>
          </a:bodyPr>
          <a:lstStyle/>
          <a:p>
            <a:r>
              <a:rPr lang="es-CR" sz="7200" b="1" dirty="0">
                <a:solidFill>
                  <a:srgbClr val="002060"/>
                </a:solidFill>
                <a:latin typeface="Ge inspira"/>
              </a:rPr>
              <a:t>GRACIAS</a:t>
            </a:r>
          </a:p>
        </p:txBody>
      </p:sp>
      <p:pic>
        <p:nvPicPr>
          <p:cNvPr id="4" name="Imagen 3"/>
          <p:cNvPicPr>
            <a:picLocks noChangeAspect="1"/>
          </p:cNvPicPr>
          <p:nvPr/>
        </p:nvPicPr>
        <p:blipFill>
          <a:blip r:embed="rId3"/>
          <a:stretch>
            <a:fillRect/>
          </a:stretch>
        </p:blipFill>
        <p:spPr>
          <a:xfrm>
            <a:off x="9266237" y="5549900"/>
            <a:ext cx="2532063" cy="914399"/>
          </a:xfrm>
          <a:prstGeom prst="rect">
            <a:avLst/>
          </a:prstGeom>
        </p:spPr>
      </p:pic>
    </p:spTree>
    <p:extLst>
      <p:ext uri="{BB962C8B-B14F-4D97-AF65-F5344CB8AC3E}">
        <p14:creationId xmlns:p14="http://schemas.microsoft.com/office/powerpoint/2010/main" val="32993526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4733924"/>
          </a:xfrm>
          <a:prstGeom prst="rect">
            <a:avLst/>
          </a:prstGeom>
        </p:spPr>
      </p:pic>
      <p:pic>
        <p:nvPicPr>
          <p:cNvPr id="3" name="Imagen 2"/>
          <p:cNvPicPr>
            <a:picLocks noChangeAspect="1"/>
          </p:cNvPicPr>
          <p:nvPr/>
        </p:nvPicPr>
        <p:blipFill>
          <a:blip r:embed="rId3"/>
          <a:stretch>
            <a:fillRect/>
          </a:stretch>
        </p:blipFill>
        <p:spPr>
          <a:xfrm>
            <a:off x="0" y="4733925"/>
            <a:ext cx="12192000" cy="2124075"/>
          </a:xfrm>
          <a:prstGeom prst="rect">
            <a:avLst/>
          </a:prstGeom>
        </p:spPr>
      </p:pic>
    </p:spTree>
    <p:extLst>
      <p:ext uri="{BB962C8B-B14F-4D97-AF65-F5344CB8AC3E}">
        <p14:creationId xmlns:p14="http://schemas.microsoft.com/office/powerpoint/2010/main" val="3504837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548640" y="0"/>
            <a:ext cx="11757193" cy="1384995"/>
          </a:xfrm>
          <a:prstGeom prst="rect">
            <a:avLst/>
          </a:prstGeom>
          <a:noFill/>
        </p:spPr>
        <p:txBody>
          <a:bodyPr wrap="none" rtlCol="0">
            <a:spAutoFit/>
          </a:bodyPr>
          <a:lstStyle/>
          <a:p>
            <a:r>
              <a:rPr lang="es-CR" sz="2800" b="1" dirty="0">
                <a:solidFill>
                  <a:srgbClr val="0070C0"/>
                </a:solidFill>
                <a:latin typeface="Ge inspira"/>
              </a:rPr>
              <a:t>PERSPECTIVAS DE CRECIMIENTO GLOBAL SEGÚN FMI, 2016-2018</a:t>
            </a:r>
          </a:p>
          <a:p>
            <a:pPr algn="ctr"/>
            <a:r>
              <a:rPr lang="en-US" sz="2800" b="1" dirty="0" err="1">
                <a:solidFill>
                  <a:srgbClr val="0070C0"/>
                </a:solidFill>
                <a:latin typeface="Ge inspira"/>
              </a:rPr>
              <a:t>Revisi</a:t>
            </a:r>
            <a:r>
              <a:rPr lang="es-CR" sz="2800" b="1" dirty="0" err="1">
                <a:solidFill>
                  <a:srgbClr val="0070C0"/>
                </a:solidFill>
                <a:latin typeface="Ge inspira"/>
              </a:rPr>
              <a:t>ón</a:t>
            </a:r>
            <a:r>
              <a:rPr lang="es-CR" sz="2800" b="1" dirty="0">
                <a:solidFill>
                  <a:srgbClr val="0070C0"/>
                </a:solidFill>
                <a:latin typeface="Ge inspira"/>
              </a:rPr>
              <a:t> a Julio 2017</a:t>
            </a:r>
          </a:p>
          <a:p>
            <a:pPr algn="ctr"/>
            <a:endParaRPr lang="es-CR" sz="2800" b="1" dirty="0">
              <a:solidFill>
                <a:srgbClr val="0070C0"/>
              </a:solidFill>
              <a:latin typeface="Ge inspira"/>
            </a:endParaRPr>
          </a:p>
        </p:txBody>
      </p:sp>
      <p:graphicFrame>
        <p:nvGraphicFramePr>
          <p:cNvPr id="4" name="Gráfico 3"/>
          <p:cNvGraphicFramePr>
            <a:graphicFrameLocks/>
          </p:cNvGraphicFramePr>
          <p:nvPr>
            <p:extLst>
              <p:ext uri="{D42A27DB-BD31-4B8C-83A1-F6EECF244321}">
                <p14:modId xmlns:p14="http://schemas.microsoft.com/office/powerpoint/2010/main" val="282014917"/>
              </p:ext>
            </p:extLst>
          </p:nvPr>
        </p:nvGraphicFramePr>
        <p:xfrm>
          <a:off x="0" y="1012371"/>
          <a:ext cx="12192000" cy="57694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397358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114300"/>
            <a:ext cx="12191999" cy="6858000"/>
          </a:xfrm>
          <a:prstGeom prst="rect">
            <a:avLst/>
          </a:prstGeom>
        </p:spPr>
      </p:pic>
      <p:pic>
        <p:nvPicPr>
          <p:cNvPr id="6" name="Imagen 5"/>
          <p:cNvPicPr>
            <a:picLocks noChangeAspect="1"/>
          </p:cNvPicPr>
          <p:nvPr/>
        </p:nvPicPr>
        <p:blipFill>
          <a:blip r:embed="rId3"/>
          <a:stretch>
            <a:fillRect/>
          </a:stretch>
        </p:blipFill>
        <p:spPr>
          <a:xfrm>
            <a:off x="9332912" y="5664201"/>
            <a:ext cx="2605088" cy="952500"/>
          </a:xfrm>
          <a:prstGeom prst="rect">
            <a:avLst/>
          </a:prstGeom>
        </p:spPr>
      </p:pic>
      <p:sp>
        <p:nvSpPr>
          <p:cNvPr id="7" name="CuadroTexto 6"/>
          <p:cNvSpPr txBox="1"/>
          <p:nvPr/>
        </p:nvSpPr>
        <p:spPr>
          <a:xfrm>
            <a:off x="-46707" y="-114300"/>
            <a:ext cx="9524274" cy="1323439"/>
          </a:xfrm>
          <a:prstGeom prst="rect">
            <a:avLst/>
          </a:prstGeom>
          <a:noFill/>
        </p:spPr>
        <p:txBody>
          <a:bodyPr wrap="none" rtlCol="0">
            <a:spAutoFit/>
          </a:bodyPr>
          <a:lstStyle/>
          <a:p>
            <a:pPr algn="ctr"/>
            <a:r>
              <a:rPr lang="es-CR" sz="4000" b="1" dirty="0">
                <a:solidFill>
                  <a:schemeClr val="bg1"/>
                </a:solidFill>
                <a:latin typeface="Ge inspira"/>
              </a:rPr>
              <a:t>PRODUCCION Y COMPORTAMIENTO</a:t>
            </a:r>
          </a:p>
          <a:p>
            <a:pPr algn="ctr"/>
            <a:r>
              <a:rPr lang="es-CR" sz="4000" b="1" dirty="0">
                <a:solidFill>
                  <a:schemeClr val="bg1"/>
                </a:solidFill>
                <a:latin typeface="Ge inspira"/>
              </a:rPr>
              <a:t>DE SECTORES DE ACTIVIDAD LOCAL</a:t>
            </a:r>
          </a:p>
        </p:txBody>
      </p:sp>
    </p:spTree>
    <p:extLst>
      <p:ext uri="{BB962C8B-B14F-4D97-AF65-F5344CB8AC3E}">
        <p14:creationId xmlns:p14="http://schemas.microsoft.com/office/powerpoint/2010/main" val="3995148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05543" y="0"/>
            <a:ext cx="10515600" cy="614589"/>
          </a:xfrm>
        </p:spPr>
        <p:txBody>
          <a:bodyPr>
            <a:noAutofit/>
          </a:bodyPr>
          <a:lstStyle/>
          <a:p>
            <a:pPr algn="ctr"/>
            <a:r>
              <a:rPr lang="en-US" sz="2400" b="1" dirty="0" err="1">
                <a:solidFill>
                  <a:srgbClr val="0070C0"/>
                </a:solidFill>
                <a:latin typeface="Ge inspira"/>
              </a:rPr>
              <a:t>Buen</a:t>
            </a:r>
            <a:r>
              <a:rPr lang="en-US" sz="2400" b="1" dirty="0">
                <a:solidFill>
                  <a:srgbClr val="0070C0"/>
                </a:solidFill>
                <a:latin typeface="Ge inspira"/>
              </a:rPr>
              <a:t> </a:t>
            </a:r>
            <a:r>
              <a:rPr lang="en-US" sz="2400" b="1" dirty="0" err="1">
                <a:solidFill>
                  <a:srgbClr val="0070C0"/>
                </a:solidFill>
                <a:latin typeface="Ge inspira"/>
              </a:rPr>
              <a:t>Crecimiento</a:t>
            </a:r>
            <a:r>
              <a:rPr lang="en-US" sz="2400" b="1" dirty="0">
                <a:solidFill>
                  <a:srgbClr val="0070C0"/>
                </a:solidFill>
                <a:latin typeface="Ge inspira"/>
              </a:rPr>
              <a:t> </a:t>
            </a:r>
            <a:r>
              <a:rPr lang="en-US" sz="2400" b="1" dirty="0" err="1">
                <a:solidFill>
                  <a:srgbClr val="0070C0"/>
                </a:solidFill>
                <a:latin typeface="Ge inspira"/>
              </a:rPr>
              <a:t>Relativo</a:t>
            </a:r>
            <a:r>
              <a:rPr lang="en-US" sz="2400" b="1" dirty="0">
                <a:solidFill>
                  <a:srgbClr val="0070C0"/>
                </a:solidFill>
                <a:latin typeface="Ge inspira"/>
              </a:rPr>
              <a:t> </a:t>
            </a:r>
            <a:r>
              <a:rPr lang="en-US" sz="2400" b="1" dirty="0" err="1">
                <a:solidFill>
                  <a:srgbClr val="0070C0"/>
                </a:solidFill>
                <a:latin typeface="Ge inspira"/>
              </a:rPr>
              <a:t>pero</a:t>
            </a:r>
            <a:r>
              <a:rPr lang="en-US" sz="2400" b="1" dirty="0">
                <a:solidFill>
                  <a:srgbClr val="0070C0"/>
                </a:solidFill>
                <a:latin typeface="Ge inspira"/>
              </a:rPr>
              <a:t> </a:t>
            </a:r>
            <a:r>
              <a:rPr lang="en-US" sz="2400" b="1" dirty="0" err="1">
                <a:solidFill>
                  <a:srgbClr val="0070C0"/>
                </a:solidFill>
                <a:latin typeface="Ge inspira"/>
              </a:rPr>
              <a:t>en</a:t>
            </a:r>
            <a:r>
              <a:rPr lang="en-US" sz="2400" b="1" dirty="0">
                <a:solidFill>
                  <a:srgbClr val="0070C0"/>
                </a:solidFill>
                <a:latin typeface="Ge inspira"/>
              </a:rPr>
              <a:t> </a:t>
            </a:r>
            <a:r>
              <a:rPr lang="en-US" sz="2400" b="1" dirty="0" err="1">
                <a:solidFill>
                  <a:srgbClr val="0070C0"/>
                </a:solidFill>
                <a:latin typeface="Ge inspira"/>
              </a:rPr>
              <a:t>Desaceleraci</a:t>
            </a:r>
            <a:r>
              <a:rPr lang="es-CR" sz="2400" b="1" dirty="0" err="1">
                <a:solidFill>
                  <a:srgbClr val="0070C0"/>
                </a:solidFill>
                <a:latin typeface="Ge inspira"/>
              </a:rPr>
              <a:t>ón</a:t>
            </a:r>
            <a:br>
              <a:rPr lang="es-CR" sz="2400" b="1" dirty="0">
                <a:solidFill>
                  <a:srgbClr val="0070C0"/>
                </a:solidFill>
                <a:latin typeface="Ge inspira"/>
              </a:rPr>
            </a:br>
            <a:r>
              <a:rPr lang="es-CR" sz="2400" b="1" dirty="0">
                <a:solidFill>
                  <a:srgbClr val="0070C0"/>
                </a:solidFill>
                <a:latin typeface="Ge inspira"/>
              </a:rPr>
              <a:t>Mayo 2014-Mayo 2017</a:t>
            </a:r>
          </a:p>
        </p:txBody>
      </p:sp>
      <p:graphicFrame>
        <p:nvGraphicFramePr>
          <p:cNvPr id="4" name="Gráfico 3"/>
          <p:cNvGraphicFramePr>
            <a:graphicFrameLocks/>
          </p:cNvGraphicFramePr>
          <p:nvPr>
            <p:extLst>
              <p:ext uri="{D42A27DB-BD31-4B8C-83A1-F6EECF244321}">
                <p14:modId xmlns:p14="http://schemas.microsoft.com/office/powerpoint/2010/main" val="2527466209"/>
              </p:ext>
            </p:extLst>
          </p:nvPr>
        </p:nvGraphicFramePr>
        <p:xfrm>
          <a:off x="0" y="827314"/>
          <a:ext cx="12192000" cy="58456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877729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59228" y="44738"/>
            <a:ext cx="10359887" cy="830997"/>
          </a:xfrm>
          <a:prstGeom prst="rect">
            <a:avLst/>
          </a:prstGeom>
          <a:solidFill>
            <a:schemeClr val="bg1"/>
          </a:solidFill>
        </p:spPr>
        <p:txBody>
          <a:bodyPr wrap="none" rtlCol="0">
            <a:spAutoFit/>
          </a:bodyPr>
          <a:lstStyle/>
          <a:p>
            <a:r>
              <a:rPr lang="es-CR" sz="2400" b="1" dirty="0">
                <a:solidFill>
                  <a:srgbClr val="0070C0"/>
                </a:solidFill>
                <a:latin typeface="Ge inspira"/>
              </a:rPr>
              <a:t>CRECIMIENTO DESIGUAL ENTRE REGIMEN ESPECIAL Y DEFINITIVO</a:t>
            </a:r>
          </a:p>
          <a:p>
            <a:pPr algn="ctr"/>
            <a:r>
              <a:rPr lang="es-CR" sz="2400" b="1" dirty="0">
                <a:solidFill>
                  <a:srgbClr val="0070C0"/>
                </a:solidFill>
                <a:latin typeface="Ge inspira"/>
              </a:rPr>
              <a:t>Mayo 2014-Mayo 2017</a:t>
            </a:r>
          </a:p>
        </p:txBody>
      </p:sp>
      <p:graphicFrame>
        <p:nvGraphicFramePr>
          <p:cNvPr id="6" name="Gráfico 5"/>
          <p:cNvGraphicFramePr>
            <a:graphicFrameLocks/>
          </p:cNvGraphicFramePr>
          <p:nvPr>
            <p:extLst>
              <p:ext uri="{D42A27DB-BD31-4B8C-83A1-F6EECF244321}">
                <p14:modId xmlns:p14="http://schemas.microsoft.com/office/powerpoint/2010/main" val="560917495"/>
              </p:ext>
            </p:extLst>
          </p:nvPr>
        </p:nvGraphicFramePr>
        <p:xfrm>
          <a:off x="0" y="892629"/>
          <a:ext cx="12192000" cy="59653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346567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65048" y="45085"/>
            <a:ext cx="10515600" cy="457835"/>
          </a:xfrm>
        </p:spPr>
        <p:txBody>
          <a:bodyPr>
            <a:normAutofit/>
          </a:bodyPr>
          <a:lstStyle/>
          <a:p>
            <a:pPr algn="ctr"/>
            <a:r>
              <a:rPr lang="en-US" sz="2000" b="1" dirty="0" err="1">
                <a:solidFill>
                  <a:srgbClr val="0070C0"/>
                </a:solidFill>
                <a:latin typeface="Ge INSPIRA"/>
              </a:rPr>
              <a:t>Crecimiento</a:t>
            </a:r>
            <a:r>
              <a:rPr lang="en-US" sz="2000" b="1" dirty="0">
                <a:solidFill>
                  <a:srgbClr val="0070C0"/>
                </a:solidFill>
                <a:latin typeface="Ge INSPIRA"/>
              </a:rPr>
              <a:t> Real </a:t>
            </a:r>
            <a:r>
              <a:rPr lang="en-US" sz="2000" b="1" dirty="0" err="1">
                <a:solidFill>
                  <a:srgbClr val="0070C0"/>
                </a:solidFill>
                <a:latin typeface="Ge INSPIRA"/>
              </a:rPr>
              <a:t>por</a:t>
            </a:r>
            <a:r>
              <a:rPr lang="en-US" sz="2000" b="1" dirty="0">
                <a:solidFill>
                  <a:srgbClr val="0070C0"/>
                </a:solidFill>
                <a:latin typeface="Ge INSPIRA"/>
              </a:rPr>
              <a:t> </a:t>
            </a:r>
            <a:r>
              <a:rPr lang="en-US" sz="2000" b="1" dirty="0" err="1">
                <a:solidFill>
                  <a:srgbClr val="0070C0"/>
                </a:solidFill>
                <a:latin typeface="Ge INSPIRA"/>
              </a:rPr>
              <a:t>Sectores</a:t>
            </a:r>
            <a:r>
              <a:rPr lang="en-US" sz="2000" b="1" dirty="0">
                <a:solidFill>
                  <a:srgbClr val="0070C0"/>
                </a:solidFill>
                <a:latin typeface="Ge INSPIRA"/>
              </a:rPr>
              <a:t> de </a:t>
            </a:r>
            <a:r>
              <a:rPr lang="en-US" sz="2000" b="1" dirty="0" err="1">
                <a:solidFill>
                  <a:srgbClr val="0070C0"/>
                </a:solidFill>
                <a:latin typeface="Ge INSPIRA"/>
              </a:rPr>
              <a:t>Actividad</a:t>
            </a:r>
            <a:r>
              <a:rPr lang="en-US" sz="2000" b="1" dirty="0">
                <a:solidFill>
                  <a:srgbClr val="0070C0"/>
                </a:solidFill>
                <a:latin typeface="Ge INSPIRA"/>
              </a:rPr>
              <a:t>, </a:t>
            </a:r>
            <a:r>
              <a:rPr lang="en-US" sz="2000" b="1" dirty="0" err="1">
                <a:solidFill>
                  <a:srgbClr val="0070C0"/>
                </a:solidFill>
                <a:latin typeface="Ge INSPIRA"/>
              </a:rPr>
              <a:t>Tasa</a:t>
            </a:r>
            <a:r>
              <a:rPr lang="en-US" sz="2000" b="1" dirty="0">
                <a:solidFill>
                  <a:srgbClr val="0070C0"/>
                </a:solidFill>
                <a:latin typeface="Ge INSPIRA"/>
              </a:rPr>
              <a:t> </a:t>
            </a:r>
            <a:r>
              <a:rPr lang="en-US" sz="2000" b="1" dirty="0" err="1">
                <a:solidFill>
                  <a:srgbClr val="0070C0"/>
                </a:solidFill>
                <a:latin typeface="Ge INSPIRA"/>
              </a:rPr>
              <a:t>Crecimiento</a:t>
            </a:r>
            <a:r>
              <a:rPr lang="en-US" sz="2000" b="1" dirty="0">
                <a:solidFill>
                  <a:srgbClr val="0070C0"/>
                </a:solidFill>
                <a:latin typeface="Ge INSPIRA"/>
              </a:rPr>
              <a:t> IMAE Mayo 2015-Mayo 2017</a:t>
            </a:r>
            <a:endParaRPr lang="es-CR" sz="2000" b="1" dirty="0">
              <a:solidFill>
                <a:srgbClr val="0070C0"/>
              </a:solidFill>
              <a:latin typeface="Ge INSPIRA"/>
            </a:endParaRPr>
          </a:p>
        </p:txBody>
      </p:sp>
      <p:graphicFrame>
        <p:nvGraphicFramePr>
          <p:cNvPr id="3" name="Gráfico 2"/>
          <p:cNvGraphicFramePr>
            <a:graphicFrameLocks/>
          </p:cNvGraphicFramePr>
          <p:nvPr>
            <p:extLst/>
          </p:nvPr>
        </p:nvGraphicFramePr>
        <p:xfrm>
          <a:off x="0" y="877824"/>
          <a:ext cx="12192000" cy="598017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0203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30727" y="0"/>
            <a:ext cx="10515600" cy="342446"/>
          </a:xfrm>
        </p:spPr>
        <p:txBody>
          <a:bodyPr>
            <a:noAutofit/>
          </a:bodyPr>
          <a:lstStyle/>
          <a:p>
            <a:pPr algn="ctr"/>
            <a:r>
              <a:rPr lang="es-CR" sz="2000" b="1" dirty="0">
                <a:solidFill>
                  <a:srgbClr val="002060"/>
                </a:solidFill>
                <a:latin typeface="Ge inspira"/>
              </a:rPr>
              <a:t>Crecimiento Desigual en la Industria: Definitiva y Especial, Mayo 14-Mayo 17</a:t>
            </a:r>
          </a:p>
        </p:txBody>
      </p:sp>
      <p:graphicFrame>
        <p:nvGraphicFramePr>
          <p:cNvPr id="3" name="Gráfico 2"/>
          <p:cNvGraphicFramePr>
            <a:graphicFrameLocks/>
          </p:cNvGraphicFramePr>
          <p:nvPr>
            <p:extLst>
              <p:ext uri="{D42A27DB-BD31-4B8C-83A1-F6EECF244321}">
                <p14:modId xmlns:p14="http://schemas.microsoft.com/office/powerpoint/2010/main" val="3518774335"/>
              </p:ext>
            </p:extLst>
          </p:nvPr>
        </p:nvGraphicFramePr>
        <p:xfrm>
          <a:off x="304799" y="892628"/>
          <a:ext cx="11767457" cy="55408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890375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411480" y="5907024"/>
            <a:ext cx="11579517" cy="584775"/>
          </a:xfrm>
          <a:prstGeom prst="rect">
            <a:avLst/>
          </a:prstGeom>
          <a:noFill/>
        </p:spPr>
        <p:txBody>
          <a:bodyPr wrap="none" rtlCol="0">
            <a:spAutoFit/>
          </a:bodyPr>
          <a:lstStyle/>
          <a:p>
            <a:r>
              <a:rPr lang="es-CR" sz="3200" b="1" dirty="0">
                <a:solidFill>
                  <a:schemeClr val="bg1"/>
                </a:solidFill>
                <a:latin typeface="Ge INSPIRA"/>
              </a:rPr>
              <a:t>EL DESEMPLEO ESTRUCTURAL Y SUS IMPLICACIONES</a:t>
            </a:r>
          </a:p>
        </p:txBody>
      </p:sp>
    </p:spTree>
    <p:extLst>
      <p:ext uri="{BB962C8B-B14F-4D97-AF65-F5344CB8AC3E}">
        <p14:creationId xmlns:p14="http://schemas.microsoft.com/office/powerpoint/2010/main" val="95805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R" b="1" dirty="0">
                <a:solidFill>
                  <a:srgbClr val="002060"/>
                </a:solidFill>
                <a:latin typeface="Ge inspira"/>
              </a:rPr>
              <a:t>ACONTECIMIENTOS RECIENTES</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24670898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6858000"/>
          </a:xfrm>
          <a:prstGeom prst="rect">
            <a:avLst/>
          </a:prstGeom>
        </p:spPr>
      </p:pic>
      <p:sp>
        <p:nvSpPr>
          <p:cNvPr id="3" name="CuadroTexto 2"/>
          <p:cNvSpPr txBox="1"/>
          <p:nvPr/>
        </p:nvSpPr>
        <p:spPr>
          <a:xfrm>
            <a:off x="6831331" y="304800"/>
            <a:ext cx="45719" cy="369332"/>
          </a:xfrm>
          <a:prstGeom prst="rect">
            <a:avLst/>
          </a:prstGeom>
          <a:noFill/>
        </p:spPr>
        <p:txBody>
          <a:bodyPr wrap="square" rtlCol="0">
            <a:spAutoFit/>
          </a:bodyPr>
          <a:lstStyle/>
          <a:p>
            <a:endParaRPr lang="es-CR" dirty="0"/>
          </a:p>
        </p:txBody>
      </p:sp>
      <p:sp>
        <p:nvSpPr>
          <p:cNvPr id="4" name="CuadroTexto 3"/>
          <p:cNvSpPr txBox="1"/>
          <p:nvPr/>
        </p:nvSpPr>
        <p:spPr>
          <a:xfrm>
            <a:off x="6624062" y="304800"/>
            <a:ext cx="5224507" cy="1754326"/>
          </a:xfrm>
          <a:prstGeom prst="rect">
            <a:avLst/>
          </a:prstGeom>
          <a:noFill/>
        </p:spPr>
        <p:txBody>
          <a:bodyPr wrap="none" rtlCol="0">
            <a:spAutoFit/>
          </a:bodyPr>
          <a:lstStyle/>
          <a:p>
            <a:pPr algn="ctr"/>
            <a:r>
              <a:rPr lang="es-CR" b="1" dirty="0">
                <a:solidFill>
                  <a:srgbClr val="002060"/>
                </a:solidFill>
                <a:latin typeface="Ge inspira"/>
              </a:rPr>
              <a:t>125 mil empleos más interanual</a:t>
            </a:r>
          </a:p>
          <a:p>
            <a:pPr algn="ctr"/>
            <a:r>
              <a:rPr lang="en-US" b="1" dirty="0" err="1">
                <a:solidFill>
                  <a:srgbClr val="002060"/>
                </a:solidFill>
                <a:latin typeface="Ge inspira"/>
              </a:rPr>
              <a:t>Empleo</a:t>
            </a:r>
            <a:r>
              <a:rPr lang="en-US" b="1" dirty="0">
                <a:solidFill>
                  <a:srgbClr val="002060"/>
                </a:solidFill>
                <a:latin typeface="Ge inspira"/>
              </a:rPr>
              <a:t> Formal </a:t>
            </a:r>
            <a:r>
              <a:rPr lang="en-US" b="1" dirty="0" err="1">
                <a:solidFill>
                  <a:srgbClr val="002060"/>
                </a:solidFill>
                <a:latin typeface="Ge inspira"/>
              </a:rPr>
              <a:t>aumento</a:t>
            </a:r>
            <a:r>
              <a:rPr lang="en-US" b="1" dirty="0">
                <a:solidFill>
                  <a:srgbClr val="002060"/>
                </a:solidFill>
                <a:latin typeface="Ge inspira"/>
              </a:rPr>
              <a:t> 2.1%, Informal 12.3%</a:t>
            </a:r>
          </a:p>
          <a:p>
            <a:pPr algn="ctr"/>
            <a:r>
              <a:rPr lang="en-US" b="1" dirty="0">
                <a:solidFill>
                  <a:srgbClr val="002060"/>
                </a:solidFill>
                <a:latin typeface="Ge inspira"/>
              </a:rPr>
              <a:t>Sector P</a:t>
            </a:r>
            <a:r>
              <a:rPr lang="es-CR" b="1" dirty="0" err="1">
                <a:solidFill>
                  <a:srgbClr val="002060"/>
                </a:solidFill>
                <a:latin typeface="Ge inspira"/>
              </a:rPr>
              <a:t>úblico</a:t>
            </a:r>
            <a:r>
              <a:rPr lang="es-CR" b="1" dirty="0">
                <a:solidFill>
                  <a:srgbClr val="002060"/>
                </a:solidFill>
                <a:latin typeface="Ge inspira"/>
              </a:rPr>
              <a:t> 15.2%, Privado 5%</a:t>
            </a:r>
          </a:p>
          <a:p>
            <a:pPr algn="ctr"/>
            <a:r>
              <a:rPr lang="es-CR" b="1" dirty="0">
                <a:solidFill>
                  <a:srgbClr val="002060"/>
                </a:solidFill>
                <a:latin typeface="Ge inspira"/>
              </a:rPr>
              <a:t>El dinamismo de la reducción del desempleo</a:t>
            </a:r>
          </a:p>
          <a:p>
            <a:pPr algn="ctr"/>
            <a:r>
              <a:rPr lang="es-CR" b="1" dirty="0">
                <a:solidFill>
                  <a:srgbClr val="002060"/>
                </a:solidFill>
                <a:latin typeface="Ge inspira"/>
              </a:rPr>
              <a:t>No se está dando en sector formal y privado</a:t>
            </a:r>
          </a:p>
          <a:p>
            <a:pPr algn="ctr"/>
            <a:r>
              <a:rPr lang="es-CR" b="1" dirty="0">
                <a:solidFill>
                  <a:srgbClr val="002060"/>
                </a:solidFill>
                <a:latin typeface="Ge inspira"/>
              </a:rPr>
              <a:t>Sostenibilidad ?</a:t>
            </a:r>
          </a:p>
        </p:txBody>
      </p:sp>
    </p:spTree>
    <p:extLst>
      <p:ext uri="{BB962C8B-B14F-4D97-AF65-F5344CB8AC3E}">
        <p14:creationId xmlns:p14="http://schemas.microsoft.com/office/powerpoint/2010/main" val="424689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937930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7" name="1 CuadroTexto"/>
          <p:cNvSpPr txBox="1">
            <a:spLocks noChangeArrowheads="1"/>
          </p:cNvSpPr>
          <p:nvPr/>
        </p:nvSpPr>
        <p:spPr bwMode="auto">
          <a:xfrm>
            <a:off x="0" y="1589"/>
            <a:ext cx="10860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s-CR" altLang="es-CR" sz="2000" b="1" dirty="0">
                <a:solidFill>
                  <a:srgbClr val="002060"/>
                </a:solidFill>
                <a:latin typeface="Ge inspira"/>
                <a:cs typeface="Arial" pitchFamily="34" charset="0"/>
              </a:rPr>
              <a:t>EL GRAN RETO DEL DESEMPLEO POR QUINTILES DE HOGARES EN COSTA RICA</a:t>
            </a:r>
          </a:p>
        </p:txBody>
      </p:sp>
      <p:pic>
        <p:nvPicPr>
          <p:cNvPr id="3" name="Imagen 2"/>
          <p:cNvPicPr>
            <a:picLocks noChangeAspect="1"/>
          </p:cNvPicPr>
          <p:nvPr/>
        </p:nvPicPr>
        <p:blipFill>
          <a:blip r:embed="rId2"/>
          <a:stretch>
            <a:fillRect/>
          </a:stretch>
        </p:blipFill>
        <p:spPr>
          <a:xfrm>
            <a:off x="0" y="676618"/>
            <a:ext cx="12192000" cy="6075873"/>
          </a:xfrm>
          <a:prstGeom prst="rect">
            <a:avLst/>
          </a:prstGeom>
        </p:spPr>
      </p:pic>
      <p:sp>
        <p:nvSpPr>
          <p:cNvPr id="2" name="Rectángulo 1"/>
          <p:cNvSpPr/>
          <p:nvPr/>
        </p:nvSpPr>
        <p:spPr>
          <a:xfrm>
            <a:off x="0" y="3191256"/>
            <a:ext cx="12192000" cy="1417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402395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47">
                                            <p:txEl>
                                              <p:pRg st="0" end="0"/>
                                            </p:txEl>
                                          </p:spTgt>
                                        </p:tgtEl>
                                        <p:attrNameLst>
                                          <p:attrName>style.visibility</p:attrName>
                                        </p:attrNameLst>
                                      </p:cBhvr>
                                      <p:to>
                                        <p:strVal val="visible"/>
                                      </p:to>
                                    </p:set>
                                    <p:anim calcmode="lin" valueType="num">
                                      <p:cBhvr additive="base">
                                        <p:cTn id="7" dur="500" fill="hold"/>
                                        <p:tgtEl>
                                          <p:spTgt spid="2970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0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2414016" y="100584"/>
            <a:ext cx="8780096" cy="461665"/>
          </a:xfrm>
          <a:prstGeom prst="rect">
            <a:avLst/>
          </a:prstGeom>
          <a:noFill/>
        </p:spPr>
        <p:txBody>
          <a:bodyPr wrap="none" rtlCol="0">
            <a:spAutoFit/>
          </a:bodyPr>
          <a:lstStyle/>
          <a:p>
            <a:r>
              <a:rPr lang="es-CR" sz="2400" b="1" dirty="0">
                <a:solidFill>
                  <a:schemeClr val="bg1"/>
                </a:solidFill>
                <a:latin typeface="Ge INSPIRA"/>
              </a:rPr>
              <a:t>RETO: DESIGUALDAD Y CONCENTRACION DEL INGRESO</a:t>
            </a:r>
          </a:p>
        </p:txBody>
      </p:sp>
    </p:spTree>
    <p:extLst>
      <p:ext uri="{BB962C8B-B14F-4D97-AF65-F5344CB8AC3E}">
        <p14:creationId xmlns:p14="http://schemas.microsoft.com/office/powerpoint/2010/main" val="354528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127656" y="46155"/>
            <a:ext cx="6994752" cy="1143000"/>
          </a:xfrm>
        </p:spPr>
        <p:txBody>
          <a:bodyPr>
            <a:normAutofit fontScale="90000"/>
          </a:bodyPr>
          <a:lstStyle/>
          <a:p>
            <a:r>
              <a:rPr lang="es-ES_tradnl" b="1" dirty="0">
                <a:solidFill>
                  <a:srgbClr val="002060"/>
                </a:solidFill>
                <a:latin typeface="Ge INSPIRA"/>
              </a:rPr>
              <a:t>Desigualdad estancada en niveles altos</a:t>
            </a:r>
            <a:endParaRPr lang="es-CR" b="1" dirty="0">
              <a:solidFill>
                <a:srgbClr val="002060"/>
              </a:solidFill>
              <a:latin typeface="Ge INSPIRA"/>
            </a:endParaRPr>
          </a:p>
        </p:txBody>
      </p:sp>
      <p:sp>
        <p:nvSpPr>
          <p:cNvPr id="3" name="Rectángulo 2"/>
          <p:cNvSpPr/>
          <p:nvPr/>
        </p:nvSpPr>
        <p:spPr>
          <a:xfrm>
            <a:off x="1839528" y="1042543"/>
            <a:ext cx="2952328" cy="400110"/>
          </a:xfrm>
          <a:prstGeom prst="rect">
            <a:avLst/>
          </a:prstGeom>
        </p:spPr>
        <p:txBody>
          <a:bodyPr wrap="square">
            <a:spAutoFit/>
          </a:bodyPr>
          <a:lstStyle/>
          <a:p>
            <a:pPr indent="450215"/>
            <a:r>
              <a:rPr lang="es-ES_tradnl" sz="2000" b="1" dirty="0">
                <a:solidFill>
                  <a:srgbClr val="002060"/>
                </a:solidFill>
                <a:latin typeface="Ge INSPIRA"/>
                <a:ea typeface="Calibri" panose="020F0502020204030204" pitchFamily="34" charset="0"/>
                <a:cs typeface="Times New Roman" panose="02020603050405020304" pitchFamily="18" charset="0"/>
              </a:rPr>
              <a:t>Coeficiente de </a:t>
            </a:r>
            <a:r>
              <a:rPr lang="es-ES_tradnl" sz="2000" b="1" dirty="0" err="1">
                <a:solidFill>
                  <a:srgbClr val="002060"/>
                </a:solidFill>
                <a:latin typeface="Ge INSPIRA"/>
                <a:ea typeface="Calibri" panose="020F0502020204030204" pitchFamily="34" charset="0"/>
                <a:cs typeface="Times New Roman" panose="02020603050405020304" pitchFamily="18" charset="0"/>
              </a:rPr>
              <a:t>Gini</a:t>
            </a:r>
            <a:endParaRPr lang="es-CR" sz="2000" b="1" dirty="0">
              <a:solidFill>
                <a:srgbClr val="002060"/>
              </a:solidFill>
              <a:latin typeface="Ge INSPIRA"/>
              <a:ea typeface="Calibri" panose="020F0502020204030204" pitchFamily="34" charset="0"/>
              <a:cs typeface="Times New Roman" panose="02020603050405020304" pitchFamily="18" charset="0"/>
            </a:endParaRPr>
          </a:p>
        </p:txBody>
      </p:sp>
      <p:sp>
        <p:nvSpPr>
          <p:cNvPr id="5" name="Elipse 4"/>
          <p:cNvSpPr/>
          <p:nvPr/>
        </p:nvSpPr>
        <p:spPr>
          <a:xfrm>
            <a:off x="7488370" y="2296165"/>
            <a:ext cx="1187223" cy="1018772"/>
          </a:xfrm>
          <a:prstGeom prst="ellipse">
            <a:avLst/>
          </a:prstGeom>
          <a:solidFill>
            <a:schemeClr val="accent3">
              <a:lumMod val="60000"/>
              <a:lumOff val="40000"/>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prstClr val="white"/>
              </a:solidFill>
            </a:endParaRPr>
          </a:p>
        </p:txBody>
      </p:sp>
      <p:sp>
        <p:nvSpPr>
          <p:cNvPr id="8" name="CuadroTexto 7"/>
          <p:cNvSpPr txBox="1"/>
          <p:nvPr/>
        </p:nvSpPr>
        <p:spPr>
          <a:xfrm>
            <a:off x="8978222" y="2296165"/>
            <a:ext cx="1985433" cy="707886"/>
          </a:xfrm>
          <a:prstGeom prst="rect">
            <a:avLst/>
          </a:prstGeom>
          <a:noFill/>
        </p:spPr>
        <p:txBody>
          <a:bodyPr wrap="square" rtlCol="0">
            <a:spAutoFit/>
          </a:bodyPr>
          <a:lstStyle/>
          <a:p>
            <a:pPr algn="ctr"/>
            <a:r>
              <a:rPr lang="es-CR" sz="2000" b="1" dirty="0">
                <a:solidFill>
                  <a:srgbClr val="002060"/>
                </a:solidFill>
                <a:latin typeface="Ge INSPIRA"/>
              </a:rPr>
              <a:t>América </a:t>
            </a:r>
          </a:p>
          <a:p>
            <a:pPr algn="ctr"/>
            <a:r>
              <a:rPr lang="es-CR" sz="2000" b="1" dirty="0">
                <a:solidFill>
                  <a:srgbClr val="002060"/>
                </a:solidFill>
                <a:latin typeface="Ge INSPIRA"/>
              </a:rPr>
              <a:t>Latina</a:t>
            </a:r>
          </a:p>
        </p:txBody>
      </p:sp>
      <p:sp>
        <p:nvSpPr>
          <p:cNvPr id="9" name="Rectángulo 8"/>
          <p:cNvSpPr/>
          <p:nvPr/>
        </p:nvSpPr>
        <p:spPr>
          <a:xfrm>
            <a:off x="9319674" y="3004051"/>
            <a:ext cx="1442813" cy="57606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sz="2400" b="1" dirty="0">
                <a:solidFill>
                  <a:srgbClr val="002060"/>
                </a:solidFill>
                <a:latin typeface="Ge INSPIRA"/>
              </a:rPr>
              <a:t>0,491</a:t>
            </a:r>
            <a:endParaRPr lang="es-CR" sz="2400" b="1" dirty="0">
              <a:solidFill>
                <a:srgbClr val="002060"/>
              </a:solidFill>
              <a:latin typeface="Ge INSPIRA"/>
            </a:endParaRPr>
          </a:p>
        </p:txBody>
      </p:sp>
      <p:graphicFrame>
        <p:nvGraphicFramePr>
          <p:cNvPr id="13" name="Gráfico 12"/>
          <p:cNvGraphicFramePr>
            <a:graphicFrameLocks/>
          </p:cNvGraphicFramePr>
          <p:nvPr>
            <p:extLst/>
          </p:nvPr>
        </p:nvGraphicFramePr>
        <p:xfrm>
          <a:off x="0" y="1728343"/>
          <a:ext cx="8616280" cy="4835076"/>
        </p:xfrm>
        <a:graphic>
          <a:graphicData uri="http://schemas.openxmlformats.org/drawingml/2006/chart">
            <c:chart xmlns:c="http://schemas.openxmlformats.org/drawingml/2006/chart" xmlns:r="http://schemas.openxmlformats.org/officeDocument/2006/relationships" r:id="rId3"/>
          </a:graphicData>
        </a:graphic>
      </p:graphicFrame>
      <p:sp>
        <p:nvSpPr>
          <p:cNvPr id="14" name="Rectángulo 2"/>
          <p:cNvSpPr/>
          <p:nvPr/>
        </p:nvSpPr>
        <p:spPr>
          <a:xfrm>
            <a:off x="8184232" y="6280960"/>
            <a:ext cx="1008112" cy="253916"/>
          </a:xfrm>
          <a:prstGeom prst="rect">
            <a:avLst/>
          </a:prstGeom>
        </p:spPr>
        <p:txBody>
          <a:bodyPr wrap="square">
            <a:spAutoFit/>
          </a:bodyPr>
          <a:lstStyle/>
          <a:p>
            <a:r>
              <a:rPr lang="es-ES_tradnl" sz="1050" b="1" dirty="0">
                <a:solidFill>
                  <a:srgbClr val="002060"/>
                </a:solidFill>
                <a:latin typeface="Ge INSPIRA"/>
                <a:ea typeface="Calibri" panose="020F0502020204030204" pitchFamily="34" charset="0"/>
                <a:cs typeface="Times New Roman" panose="02020603050405020304" pitchFamily="18" charset="0"/>
              </a:rPr>
              <a:t>2016</a:t>
            </a:r>
            <a:endParaRPr lang="es-CR" sz="1050" b="1" dirty="0">
              <a:solidFill>
                <a:srgbClr val="002060"/>
              </a:solidFill>
              <a:latin typeface="Ge INSPIRA"/>
              <a:ea typeface="Calibri" panose="020F0502020204030204" pitchFamily="34" charset="0"/>
              <a:cs typeface="Times New Roman" panose="02020603050405020304" pitchFamily="18" charset="0"/>
            </a:endParaRPr>
          </a:p>
        </p:txBody>
      </p:sp>
      <p:sp>
        <p:nvSpPr>
          <p:cNvPr id="4" name="Rectángulo 3"/>
          <p:cNvSpPr/>
          <p:nvPr/>
        </p:nvSpPr>
        <p:spPr>
          <a:xfrm>
            <a:off x="0" y="100584"/>
            <a:ext cx="2816352"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900892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598613"/>
            <a:ext cx="10515600" cy="1092075"/>
          </a:xfrm>
        </p:spPr>
        <p:txBody>
          <a:bodyPr>
            <a:normAutofit/>
          </a:bodyPr>
          <a:lstStyle/>
          <a:p>
            <a:pPr algn="ctr"/>
            <a:r>
              <a:rPr lang="es-ES_tradnl" sz="2800" b="1" dirty="0">
                <a:solidFill>
                  <a:srgbClr val="002060"/>
                </a:solidFill>
                <a:latin typeface="Ge INSPIRA"/>
              </a:rPr>
              <a:t>Creciente brecha de ingresos </a:t>
            </a:r>
            <a:br>
              <a:rPr lang="es-ES_tradnl" sz="2800" b="1" dirty="0">
                <a:solidFill>
                  <a:srgbClr val="002060"/>
                </a:solidFill>
                <a:latin typeface="Ge INSPIRA"/>
              </a:rPr>
            </a:br>
            <a:r>
              <a:rPr lang="es-ES_tradnl" sz="2800" b="1" dirty="0">
                <a:solidFill>
                  <a:srgbClr val="002060"/>
                </a:solidFill>
                <a:latin typeface="Ge INSPIRA"/>
              </a:rPr>
              <a:t>entre clases sociales</a:t>
            </a:r>
            <a:endParaRPr lang="es-ES" sz="2800" b="1" dirty="0">
              <a:solidFill>
                <a:srgbClr val="002060"/>
              </a:solidFill>
              <a:latin typeface="Ge INSPIRA"/>
            </a:endParaRPr>
          </a:p>
        </p:txBody>
      </p:sp>
      <p:graphicFrame>
        <p:nvGraphicFramePr>
          <p:cNvPr id="3" name="Gráfico 2"/>
          <p:cNvGraphicFramePr/>
          <p:nvPr>
            <p:extLst/>
          </p:nvPr>
        </p:nvGraphicFramePr>
        <p:xfrm>
          <a:off x="1847528" y="2276872"/>
          <a:ext cx="6840000" cy="4320000"/>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1919538" y="1681644"/>
            <a:ext cx="8742366" cy="646331"/>
          </a:xfrm>
          <a:prstGeom prst="rect">
            <a:avLst/>
          </a:prstGeom>
        </p:spPr>
        <p:txBody>
          <a:bodyPr wrap="square">
            <a:spAutoFit/>
          </a:bodyPr>
          <a:lstStyle/>
          <a:p>
            <a:r>
              <a:rPr lang="es-ES" b="1" dirty="0">
                <a:solidFill>
                  <a:srgbClr val="002060"/>
                </a:solidFill>
                <a:latin typeface="Ge INSPIRA"/>
                <a:cs typeface="Franklin Gothic Book"/>
              </a:rPr>
              <a:t>Ingreso promedio real mensual de las personas ocupadas, por clase social</a:t>
            </a:r>
            <a:endParaRPr lang="es-CR" b="1" dirty="0">
              <a:solidFill>
                <a:srgbClr val="002060"/>
              </a:solidFill>
              <a:latin typeface="Ge INSPIRA"/>
              <a:cs typeface="Franklin Gothic Book"/>
            </a:endParaRPr>
          </a:p>
          <a:p>
            <a:r>
              <a:rPr lang="es-ES" b="1" dirty="0">
                <a:solidFill>
                  <a:srgbClr val="002060"/>
                </a:solidFill>
                <a:latin typeface="Ge INSPIRA"/>
                <a:cs typeface="Franklin Gothic Book"/>
              </a:rPr>
              <a:t>(colones constantes de junio 2014)</a:t>
            </a:r>
            <a:endParaRPr lang="es-CR" b="1" dirty="0">
              <a:solidFill>
                <a:srgbClr val="002060"/>
              </a:solidFill>
              <a:latin typeface="Ge INSPIRA"/>
              <a:cs typeface="Franklin Gothic Book"/>
            </a:endParaRPr>
          </a:p>
        </p:txBody>
      </p:sp>
      <p:sp>
        <p:nvSpPr>
          <p:cNvPr id="5" name="CuadroTexto 4"/>
          <p:cNvSpPr txBox="1"/>
          <p:nvPr/>
        </p:nvSpPr>
        <p:spPr>
          <a:xfrm>
            <a:off x="8616280" y="2475325"/>
            <a:ext cx="1152128" cy="276999"/>
          </a:xfrm>
          <a:prstGeom prst="rect">
            <a:avLst/>
          </a:prstGeom>
          <a:noFill/>
        </p:spPr>
        <p:txBody>
          <a:bodyPr wrap="square" rtlCol="0">
            <a:spAutoFit/>
          </a:bodyPr>
          <a:lstStyle/>
          <a:p>
            <a:r>
              <a:rPr lang="es-ES" sz="1200" b="1" dirty="0">
                <a:solidFill>
                  <a:srgbClr val="002060"/>
                </a:solidFill>
                <a:latin typeface="Ge INSPIRA"/>
                <a:cs typeface="Franklin Gothic Book"/>
              </a:rPr>
              <a:t>Clase alta</a:t>
            </a:r>
          </a:p>
        </p:txBody>
      </p:sp>
      <p:sp>
        <p:nvSpPr>
          <p:cNvPr id="6" name="CuadroTexto 5"/>
          <p:cNvSpPr txBox="1"/>
          <p:nvPr/>
        </p:nvSpPr>
        <p:spPr>
          <a:xfrm>
            <a:off x="8616280" y="4006234"/>
            <a:ext cx="1800200" cy="646331"/>
          </a:xfrm>
          <a:prstGeom prst="rect">
            <a:avLst/>
          </a:prstGeom>
          <a:noFill/>
        </p:spPr>
        <p:txBody>
          <a:bodyPr wrap="square" rtlCol="0">
            <a:spAutoFit/>
          </a:bodyPr>
          <a:lstStyle/>
          <a:p>
            <a:r>
              <a:rPr lang="es-ES" sz="1200" b="1" dirty="0">
                <a:solidFill>
                  <a:srgbClr val="002060"/>
                </a:solidFill>
                <a:latin typeface="Ge INSPIRA"/>
                <a:cs typeface="Franklin Gothic Book"/>
              </a:rPr>
              <a:t>Medianos empresarios y profesionales</a:t>
            </a:r>
          </a:p>
        </p:txBody>
      </p:sp>
      <p:sp>
        <p:nvSpPr>
          <p:cNvPr id="7" name="CuadroTexto 6"/>
          <p:cNvSpPr txBox="1"/>
          <p:nvPr/>
        </p:nvSpPr>
        <p:spPr>
          <a:xfrm>
            <a:off x="8616280" y="5039599"/>
            <a:ext cx="1800200" cy="276999"/>
          </a:xfrm>
          <a:prstGeom prst="rect">
            <a:avLst/>
          </a:prstGeom>
          <a:noFill/>
        </p:spPr>
        <p:txBody>
          <a:bodyPr wrap="square" rtlCol="0">
            <a:spAutoFit/>
          </a:bodyPr>
          <a:lstStyle/>
          <a:p>
            <a:r>
              <a:rPr lang="es-ES" sz="1200" b="1" dirty="0">
                <a:solidFill>
                  <a:srgbClr val="002060"/>
                </a:solidFill>
                <a:latin typeface="Ge INSPIRA"/>
                <a:cs typeface="Franklin Gothic Book"/>
              </a:rPr>
              <a:t>Clases intermedias</a:t>
            </a:r>
          </a:p>
        </p:txBody>
      </p:sp>
      <p:sp>
        <p:nvSpPr>
          <p:cNvPr id="8" name="CuadroTexto 7"/>
          <p:cNvSpPr txBox="1"/>
          <p:nvPr/>
        </p:nvSpPr>
        <p:spPr>
          <a:xfrm>
            <a:off x="8616280" y="5327631"/>
            <a:ext cx="2045624" cy="276999"/>
          </a:xfrm>
          <a:prstGeom prst="rect">
            <a:avLst/>
          </a:prstGeom>
          <a:noFill/>
        </p:spPr>
        <p:txBody>
          <a:bodyPr wrap="square" rtlCol="0">
            <a:spAutoFit/>
          </a:bodyPr>
          <a:lstStyle/>
          <a:p>
            <a:r>
              <a:rPr lang="es-ES" sz="1200" b="1" dirty="0">
                <a:solidFill>
                  <a:srgbClr val="002060"/>
                </a:solidFill>
                <a:latin typeface="Ge INSPIRA"/>
                <a:cs typeface="Franklin Gothic Book"/>
              </a:rPr>
              <a:t>Pequeños propietarios</a:t>
            </a:r>
          </a:p>
        </p:txBody>
      </p:sp>
      <p:sp>
        <p:nvSpPr>
          <p:cNvPr id="9" name="CuadroTexto 8"/>
          <p:cNvSpPr txBox="1"/>
          <p:nvPr/>
        </p:nvSpPr>
        <p:spPr>
          <a:xfrm>
            <a:off x="8616280" y="5543655"/>
            <a:ext cx="1800200" cy="276999"/>
          </a:xfrm>
          <a:prstGeom prst="rect">
            <a:avLst/>
          </a:prstGeom>
          <a:noFill/>
        </p:spPr>
        <p:txBody>
          <a:bodyPr wrap="square" rtlCol="0">
            <a:spAutoFit/>
          </a:bodyPr>
          <a:lstStyle/>
          <a:p>
            <a:r>
              <a:rPr lang="es-ES" sz="1200" b="1" dirty="0">
                <a:solidFill>
                  <a:srgbClr val="002060"/>
                </a:solidFill>
                <a:latin typeface="Ge INSPIRA"/>
                <a:cs typeface="Franklin Gothic Book"/>
              </a:rPr>
              <a:t>Obreros agrícolas</a:t>
            </a:r>
          </a:p>
        </p:txBody>
      </p:sp>
      <p:sp>
        <p:nvSpPr>
          <p:cNvPr id="10" name="CuadroTexto 9"/>
          <p:cNvSpPr txBox="1"/>
          <p:nvPr/>
        </p:nvSpPr>
        <p:spPr>
          <a:xfrm>
            <a:off x="8616280" y="5866820"/>
            <a:ext cx="1800200" cy="276999"/>
          </a:xfrm>
          <a:prstGeom prst="rect">
            <a:avLst/>
          </a:prstGeom>
          <a:noFill/>
        </p:spPr>
        <p:txBody>
          <a:bodyPr wrap="square" rtlCol="0">
            <a:spAutoFit/>
          </a:bodyPr>
          <a:lstStyle/>
          <a:p>
            <a:r>
              <a:rPr lang="es-ES" sz="1200" b="1" dirty="0">
                <a:solidFill>
                  <a:srgbClr val="002060"/>
                </a:solidFill>
                <a:latin typeface="Ge INSPIRA"/>
                <a:cs typeface="Franklin Gothic Book"/>
              </a:rPr>
              <a:t>Otros trabajadores</a:t>
            </a:r>
          </a:p>
        </p:txBody>
      </p:sp>
      <p:sp>
        <p:nvSpPr>
          <p:cNvPr id="11" name="Rectángulo 10"/>
          <p:cNvSpPr/>
          <p:nvPr/>
        </p:nvSpPr>
        <p:spPr>
          <a:xfrm>
            <a:off x="0" y="0"/>
            <a:ext cx="2816352" cy="7132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418483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left)">
                                      <p:cBhvr>
                                        <p:cTn id="7" dur="500"/>
                                        <p:tgtEl>
                                          <p:spTgt spid="3">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left)">
                                      <p:cBhvr>
                                        <p:cTn id="11" dur="500"/>
                                        <p:tgtEl>
                                          <p:spTgt spid="3">
                                            <p:graphicEl>
                                              <a:chart seriesIdx="0" categoryIdx="-4" bldStep="series"/>
                                            </p:graphicEl>
                                          </p:spTgt>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graphicEl>
                                              <a:chart seriesIdx="1" categoryIdx="-4" bldStep="series"/>
                                            </p:graphicEl>
                                          </p:spTgt>
                                        </p:tgtEl>
                                        <p:attrNameLst>
                                          <p:attrName>style.visibility</p:attrName>
                                        </p:attrNameLst>
                                      </p:cBhvr>
                                      <p:to>
                                        <p:strVal val="visible"/>
                                      </p:to>
                                    </p:set>
                                    <p:animEffect transition="in" filter="wipe(left)">
                                      <p:cBhvr>
                                        <p:cTn id="19" dur="500"/>
                                        <p:tgtEl>
                                          <p:spTgt spid="3">
                                            <p:graphicEl>
                                              <a:chart seriesIdx="1" categoryIdx="-4" bldStep="series"/>
                                            </p:graphicEl>
                                          </p:spTgt>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graphicEl>
                                              <a:chart seriesIdx="2" categoryIdx="-4" bldStep="series"/>
                                            </p:graphicEl>
                                          </p:spTgt>
                                        </p:tgtEl>
                                        <p:attrNameLst>
                                          <p:attrName>style.visibility</p:attrName>
                                        </p:attrNameLst>
                                      </p:cBhvr>
                                      <p:to>
                                        <p:strVal val="visible"/>
                                      </p:to>
                                    </p:set>
                                    <p:animEffect transition="in" filter="wipe(left)">
                                      <p:cBhvr>
                                        <p:cTn id="27" dur="500"/>
                                        <p:tgtEl>
                                          <p:spTgt spid="3">
                                            <p:graphicEl>
                                              <a:chart seriesIdx="2" categoryIdx="-4" bldStep="series"/>
                                            </p:graphicEl>
                                          </p:spTgt>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
                                            <p:graphicEl>
                                              <a:chart seriesIdx="3" categoryIdx="-4" bldStep="series"/>
                                            </p:graphicEl>
                                          </p:spTgt>
                                        </p:tgtEl>
                                        <p:attrNameLst>
                                          <p:attrName>style.visibility</p:attrName>
                                        </p:attrNameLst>
                                      </p:cBhvr>
                                      <p:to>
                                        <p:strVal val="visible"/>
                                      </p:to>
                                    </p:set>
                                    <p:animEffect transition="in" filter="wipe(left)">
                                      <p:cBhvr>
                                        <p:cTn id="35" dur="500"/>
                                        <p:tgtEl>
                                          <p:spTgt spid="3">
                                            <p:graphicEl>
                                              <a:chart seriesIdx="3" categoryIdx="-4" bldStep="series"/>
                                            </p:graphicEl>
                                          </p:spTgt>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
                                            <p:graphicEl>
                                              <a:chart seriesIdx="4" categoryIdx="-4" bldStep="series"/>
                                            </p:graphicEl>
                                          </p:spTgt>
                                        </p:tgtEl>
                                        <p:attrNameLst>
                                          <p:attrName>style.visibility</p:attrName>
                                        </p:attrNameLst>
                                      </p:cBhvr>
                                      <p:to>
                                        <p:strVal val="visible"/>
                                      </p:to>
                                    </p:set>
                                    <p:animEffect transition="in" filter="wipe(left)">
                                      <p:cBhvr>
                                        <p:cTn id="43" dur="500"/>
                                        <p:tgtEl>
                                          <p:spTgt spid="3">
                                            <p:graphicEl>
                                              <a:chart seriesIdx="4" categoryIdx="-4" bldStep="series"/>
                                            </p:graphicEl>
                                          </p:spTgt>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3">
                                            <p:graphicEl>
                                              <a:chart seriesIdx="5" categoryIdx="-4" bldStep="series"/>
                                            </p:graphicEl>
                                          </p:spTgt>
                                        </p:tgtEl>
                                        <p:attrNameLst>
                                          <p:attrName>style.visibility</p:attrName>
                                        </p:attrNameLst>
                                      </p:cBhvr>
                                      <p:to>
                                        <p:strVal val="visible"/>
                                      </p:to>
                                    </p:set>
                                    <p:animEffect transition="in" filter="wipe(left)">
                                      <p:cBhvr>
                                        <p:cTn id="51" dur="500"/>
                                        <p:tgtEl>
                                          <p:spTgt spid="3">
                                            <p:graphicEl>
                                              <a:chart seriesIdx="5" categoryIdx="-4" bldStep="series"/>
                                            </p:graphicEl>
                                          </p:spTgt>
                                        </p:tgtEl>
                                      </p:cBhvr>
                                    </p:animEffect>
                                  </p:childTnLst>
                                </p:cTn>
                              </p:par>
                            </p:childTnLst>
                          </p:cTn>
                        </p:par>
                        <p:par>
                          <p:cTn id="52" fill="hold">
                            <p:stCondLst>
                              <p:cond delay="500"/>
                            </p:stCondLst>
                            <p:childTnLst>
                              <p:par>
                                <p:cTn id="53" presetID="1" presetClass="entr" presetSubtype="0" fill="hold" grpId="0" nodeType="after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P spid="5" grpId="0"/>
      <p:bldP spid="6" grpId="0"/>
      <p:bldP spid="7" grpId="0"/>
      <p:bldP spid="8" grpId="0"/>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7" name="1 CuadroTexto"/>
          <p:cNvSpPr txBox="1">
            <a:spLocks noChangeArrowheads="1"/>
          </p:cNvSpPr>
          <p:nvPr/>
        </p:nvSpPr>
        <p:spPr bwMode="auto">
          <a:xfrm>
            <a:off x="0" y="1589"/>
            <a:ext cx="1086034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eaLnBrk="1" hangingPunct="1"/>
            <a:r>
              <a:rPr lang="es-CR" altLang="es-CR" sz="2000" b="1" dirty="0">
                <a:solidFill>
                  <a:srgbClr val="002060"/>
                </a:solidFill>
                <a:latin typeface="Ge inspira"/>
                <a:cs typeface="Arial" pitchFamily="34" charset="0"/>
              </a:rPr>
              <a:t>EL GRAN RETO DEL DESEMPLEO POR QUINTILES DE HOGARES EN COSTA RICA</a:t>
            </a:r>
          </a:p>
        </p:txBody>
      </p:sp>
      <p:pic>
        <p:nvPicPr>
          <p:cNvPr id="3" name="Imagen 2"/>
          <p:cNvPicPr>
            <a:picLocks noChangeAspect="1"/>
          </p:cNvPicPr>
          <p:nvPr/>
        </p:nvPicPr>
        <p:blipFill>
          <a:blip r:embed="rId2"/>
          <a:stretch>
            <a:fillRect/>
          </a:stretch>
        </p:blipFill>
        <p:spPr>
          <a:xfrm>
            <a:off x="0" y="676618"/>
            <a:ext cx="12192000" cy="6075873"/>
          </a:xfrm>
          <a:prstGeom prst="rect">
            <a:avLst/>
          </a:prstGeom>
        </p:spPr>
      </p:pic>
    </p:spTree>
    <p:extLst>
      <p:ext uri="{BB962C8B-B14F-4D97-AF65-F5344CB8AC3E}">
        <p14:creationId xmlns:p14="http://schemas.microsoft.com/office/powerpoint/2010/main" val="21426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7047">
                                            <p:txEl>
                                              <p:pRg st="0" end="0"/>
                                            </p:txEl>
                                          </p:spTgt>
                                        </p:tgtEl>
                                        <p:attrNameLst>
                                          <p:attrName>style.visibility</p:attrName>
                                        </p:attrNameLst>
                                      </p:cBhvr>
                                      <p:to>
                                        <p:strVal val="visible"/>
                                      </p:to>
                                    </p:set>
                                    <p:anim calcmode="lin" valueType="num">
                                      <p:cBhvr additive="base">
                                        <p:cTn id="7" dur="500" fill="hold"/>
                                        <p:tgtEl>
                                          <p:spTgt spid="2970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70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7344" y="1"/>
            <a:ext cx="10515600" cy="484632"/>
          </a:xfrm>
        </p:spPr>
        <p:txBody>
          <a:bodyPr>
            <a:normAutofit/>
          </a:bodyPr>
          <a:lstStyle/>
          <a:p>
            <a:pPr algn="ctr"/>
            <a:r>
              <a:rPr lang="en-US" sz="2400" b="1" dirty="0" err="1">
                <a:solidFill>
                  <a:srgbClr val="0070C0"/>
                </a:solidFill>
                <a:latin typeface="Ge INSPIRA"/>
              </a:rPr>
              <a:t>Tasas</a:t>
            </a:r>
            <a:r>
              <a:rPr lang="en-US" sz="2400" b="1" dirty="0">
                <a:solidFill>
                  <a:srgbClr val="0070C0"/>
                </a:solidFill>
                <a:latin typeface="Ge INSPIRA"/>
              </a:rPr>
              <a:t> de </a:t>
            </a:r>
            <a:r>
              <a:rPr lang="en-US" sz="2400" b="1" dirty="0" err="1">
                <a:solidFill>
                  <a:srgbClr val="0070C0"/>
                </a:solidFill>
                <a:latin typeface="Ge INSPIRA"/>
              </a:rPr>
              <a:t>Variaci</a:t>
            </a:r>
            <a:r>
              <a:rPr lang="es-CR" sz="2400" b="1" dirty="0" err="1">
                <a:solidFill>
                  <a:srgbClr val="0070C0"/>
                </a:solidFill>
                <a:latin typeface="Ge INSPIRA"/>
              </a:rPr>
              <a:t>ón</a:t>
            </a:r>
            <a:r>
              <a:rPr lang="es-CR" sz="2400" b="1" dirty="0">
                <a:solidFill>
                  <a:srgbClr val="0070C0"/>
                </a:solidFill>
                <a:latin typeface="Ge INSPIRA"/>
              </a:rPr>
              <a:t> IMAE y Ocupados por Sector, Marzo 2015-Marzo2017</a:t>
            </a:r>
          </a:p>
        </p:txBody>
      </p:sp>
      <p:graphicFrame>
        <p:nvGraphicFramePr>
          <p:cNvPr id="3" name="Gráfico 2"/>
          <p:cNvGraphicFramePr>
            <a:graphicFrameLocks/>
          </p:cNvGraphicFramePr>
          <p:nvPr>
            <p:extLst/>
          </p:nvPr>
        </p:nvGraphicFramePr>
        <p:xfrm>
          <a:off x="0" y="969264"/>
          <a:ext cx="12192000" cy="588873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2185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6858000"/>
          </a:xfrm>
          <a:prstGeom prst="rect">
            <a:avLst/>
          </a:prstGeom>
        </p:spPr>
      </p:pic>
      <p:pic>
        <p:nvPicPr>
          <p:cNvPr id="3" name="Imagen 2"/>
          <p:cNvPicPr>
            <a:picLocks noChangeAspect="1"/>
          </p:cNvPicPr>
          <p:nvPr/>
        </p:nvPicPr>
        <p:blipFill>
          <a:blip r:embed="rId3"/>
          <a:stretch>
            <a:fillRect/>
          </a:stretch>
        </p:blipFill>
        <p:spPr>
          <a:xfrm>
            <a:off x="9278937" y="5827712"/>
            <a:ext cx="2735263" cy="903288"/>
          </a:xfrm>
          <a:prstGeom prst="rect">
            <a:avLst/>
          </a:prstGeom>
        </p:spPr>
      </p:pic>
      <p:sp>
        <p:nvSpPr>
          <p:cNvPr id="4" name="CuadroTexto 3"/>
          <p:cNvSpPr txBox="1"/>
          <p:nvPr/>
        </p:nvSpPr>
        <p:spPr>
          <a:xfrm>
            <a:off x="1605947" y="5232400"/>
            <a:ext cx="9798260" cy="707886"/>
          </a:xfrm>
          <a:prstGeom prst="rect">
            <a:avLst/>
          </a:prstGeom>
          <a:noFill/>
        </p:spPr>
        <p:txBody>
          <a:bodyPr wrap="none" rtlCol="0">
            <a:spAutoFit/>
          </a:bodyPr>
          <a:lstStyle/>
          <a:p>
            <a:r>
              <a:rPr lang="en-US" sz="4000" b="1" dirty="0">
                <a:solidFill>
                  <a:srgbClr val="FFFF00"/>
                </a:solidFill>
                <a:latin typeface="Ge inspira"/>
              </a:rPr>
              <a:t>ESTADO DE LAS FINANZAS PUBLICAS</a:t>
            </a:r>
            <a:endParaRPr lang="es-CR" sz="4000" b="1" dirty="0">
              <a:solidFill>
                <a:srgbClr val="FFFF00"/>
              </a:solidFill>
              <a:latin typeface="Ge inspira"/>
            </a:endParaRPr>
          </a:p>
        </p:txBody>
      </p:sp>
    </p:spTree>
    <p:extLst>
      <p:ext uri="{BB962C8B-B14F-4D97-AF65-F5344CB8AC3E}">
        <p14:creationId xmlns:p14="http://schemas.microsoft.com/office/powerpoint/2010/main" val="2125416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8509"/>
            <a:ext cx="10515600" cy="594995"/>
          </a:xfrm>
        </p:spPr>
        <p:txBody>
          <a:bodyPr>
            <a:normAutofit/>
          </a:bodyPr>
          <a:lstStyle/>
          <a:p>
            <a:r>
              <a:rPr lang="es-CR" sz="2400" b="1" dirty="0">
                <a:solidFill>
                  <a:srgbClr val="0070C0"/>
                </a:solidFill>
                <a:latin typeface="Ge inspira"/>
              </a:rPr>
              <a:t>Gobierno Central: Resultado Primario y Financiero, 2016, Billones $</a:t>
            </a:r>
          </a:p>
        </p:txBody>
      </p:sp>
      <p:graphicFrame>
        <p:nvGraphicFramePr>
          <p:cNvPr id="3" name="Gráfico 2"/>
          <p:cNvGraphicFramePr>
            <a:graphicFrameLocks/>
          </p:cNvGraphicFramePr>
          <p:nvPr>
            <p:extLst>
              <p:ext uri="{D42A27DB-BD31-4B8C-83A1-F6EECF244321}">
                <p14:modId xmlns:p14="http://schemas.microsoft.com/office/powerpoint/2010/main" val="1966160976"/>
              </p:ext>
            </p:extLst>
          </p:nvPr>
        </p:nvGraphicFramePr>
        <p:xfrm>
          <a:off x="237744" y="941832"/>
          <a:ext cx="11868912" cy="55869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414400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R" b="1" dirty="0">
                <a:solidFill>
                  <a:srgbClr val="002060"/>
                </a:solidFill>
                <a:latin typeface="Ge inspira"/>
              </a:rPr>
              <a:t>Medidas de Política del Banco Central 30 Julio</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4019377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2 Gráfico"/>
          <p:cNvGraphicFramePr>
            <a:graphicFrameLocks/>
          </p:cNvGraphicFramePr>
          <p:nvPr>
            <p:extLst/>
          </p:nvPr>
        </p:nvGraphicFramePr>
        <p:xfrm>
          <a:off x="-198120" y="73153"/>
          <a:ext cx="12192000" cy="64282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36078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CR"/>
          </a:p>
        </p:txBody>
      </p:sp>
      <p:sp>
        <p:nvSpPr>
          <p:cNvPr id="3" name="2 Marcador de contenido"/>
          <p:cNvSpPr>
            <a:spLocks noGrp="1"/>
          </p:cNvSpPr>
          <p:nvPr>
            <p:ph sz="quarter" idx="1"/>
          </p:nvPr>
        </p:nvSpPr>
        <p:spPr/>
        <p:txBody>
          <a:bodyPr/>
          <a:lstStyle/>
          <a:p>
            <a:endParaRPr lang="es-C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2009" y="137854"/>
            <a:ext cx="7800417" cy="665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261809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46760" y="1"/>
            <a:ext cx="10515600" cy="630936"/>
          </a:xfrm>
        </p:spPr>
        <p:txBody>
          <a:bodyPr>
            <a:noAutofit/>
          </a:bodyPr>
          <a:lstStyle/>
          <a:p>
            <a:pPr algn="ctr"/>
            <a:r>
              <a:rPr lang="es-CR" sz="2400" b="1" dirty="0">
                <a:solidFill>
                  <a:srgbClr val="0070C0"/>
                </a:solidFill>
                <a:latin typeface="Ge inspira"/>
              </a:rPr>
              <a:t>Saldo Deuda Pública Gob. Central, MM $, Total, Interna, Externa y Relación al PIB, 2000-2016</a:t>
            </a:r>
          </a:p>
        </p:txBody>
      </p:sp>
      <p:graphicFrame>
        <p:nvGraphicFramePr>
          <p:cNvPr id="3" name="Gráfico 2"/>
          <p:cNvGraphicFramePr>
            <a:graphicFrameLocks/>
          </p:cNvGraphicFramePr>
          <p:nvPr>
            <p:extLst>
              <p:ext uri="{D42A27DB-BD31-4B8C-83A1-F6EECF244321}">
                <p14:modId xmlns:p14="http://schemas.microsoft.com/office/powerpoint/2010/main" val="160807213"/>
              </p:ext>
            </p:extLst>
          </p:nvPr>
        </p:nvGraphicFramePr>
        <p:xfrm>
          <a:off x="0" y="978408"/>
          <a:ext cx="12192000" cy="5696712"/>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228600" y="6536620"/>
            <a:ext cx="9130833" cy="276999"/>
          </a:xfrm>
          <a:prstGeom prst="rect">
            <a:avLst/>
          </a:prstGeom>
          <a:noFill/>
        </p:spPr>
        <p:txBody>
          <a:bodyPr wrap="none" rtlCol="0">
            <a:spAutoFit/>
          </a:bodyPr>
          <a:lstStyle/>
          <a:p>
            <a:r>
              <a:rPr lang="en-US" sz="1200" b="1" dirty="0">
                <a:latin typeface="Ge inspira"/>
              </a:rPr>
              <a:t>De la </a:t>
            </a:r>
            <a:r>
              <a:rPr lang="en-US" sz="1200" b="1" dirty="0" err="1">
                <a:latin typeface="Ge inspira"/>
              </a:rPr>
              <a:t>Deuda</a:t>
            </a:r>
            <a:r>
              <a:rPr lang="en-US" sz="1200" b="1" dirty="0">
                <a:latin typeface="Ge inspira"/>
              </a:rPr>
              <a:t> </a:t>
            </a:r>
            <a:r>
              <a:rPr lang="en-US" sz="1200" b="1" dirty="0" err="1">
                <a:latin typeface="Ge inspira"/>
              </a:rPr>
              <a:t>interna</a:t>
            </a:r>
            <a:r>
              <a:rPr lang="en-US" sz="1200" b="1" dirty="0">
                <a:latin typeface="Ge inspira"/>
              </a:rPr>
              <a:t>, el 20% </a:t>
            </a:r>
            <a:r>
              <a:rPr lang="en-US" sz="1200" b="1" dirty="0" err="1">
                <a:latin typeface="Ge inspira"/>
              </a:rPr>
              <a:t>est</a:t>
            </a:r>
            <a:r>
              <a:rPr lang="es-CR" sz="1200" b="1" dirty="0">
                <a:latin typeface="Ge inspira"/>
              </a:rPr>
              <a:t>á en dólares, por tanto, al 2016, del Total de la deuda, el 38% está en dólares y 62% colones</a:t>
            </a:r>
          </a:p>
        </p:txBody>
      </p:sp>
    </p:spTree>
    <p:extLst>
      <p:ext uri="{BB962C8B-B14F-4D97-AF65-F5344CB8AC3E}">
        <p14:creationId xmlns:p14="http://schemas.microsoft.com/office/powerpoint/2010/main" val="4272383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52587" y="1"/>
            <a:ext cx="8048625" cy="4127500"/>
          </a:xfrm>
          <a:prstGeom prst="rect">
            <a:avLst/>
          </a:prstGeom>
        </p:spPr>
      </p:pic>
      <p:pic>
        <p:nvPicPr>
          <p:cNvPr id="3" name="Imagen 2"/>
          <p:cNvPicPr>
            <a:picLocks noChangeAspect="1"/>
          </p:cNvPicPr>
          <p:nvPr/>
        </p:nvPicPr>
        <p:blipFill>
          <a:blip r:embed="rId3"/>
          <a:stretch>
            <a:fillRect/>
          </a:stretch>
        </p:blipFill>
        <p:spPr>
          <a:xfrm>
            <a:off x="1" y="4127501"/>
            <a:ext cx="12192000" cy="1498599"/>
          </a:xfrm>
          <a:prstGeom prst="rect">
            <a:avLst/>
          </a:prstGeom>
        </p:spPr>
      </p:pic>
      <p:pic>
        <p:nvPicPr>
          <p:cNvPr id="4" name="Imagen 3"/>
          <p:cNvPicPr>
            <a:picLocks noChangeAspect="1"/>
          </p:cNvPicPr>
          <p:nvPr/>
        </p:nvPicPr>
        <p:blipFill>
          <a:blip r:embed="rId4"/>
          <a:stretch>
            <a:fillRect/>
          </a:stretch>
        </p:blipFill>
        <p:spPr>
          <a:xfrm>
            <a:off x="0" y="5719763"/>
            <a:ext cx="12192001" cy="1138238"/>
          </a:xfrm>
          <a:prstGeom prst="rect">
            <a:avLst/>
          </a:prstGeom>
        </p:spPr>
      </p:pic>
    </p:spTree>
    <p:extLst>
      <p:ext uri="{BB962C8B-B14F-4D97-AF65-F5344CB8AC3E}">
        <p14:creationId xmlns:p14="http://schemas.microsoft.com/office/powerpoint/2010/main" val="14600374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pic>
        <p:nvPicPr>
          <p:cNvPr id="3" name="Imagen 2"/>
          <p:cNvPicPr>
            <a:picLocks noChangeAspect="1"/>
          </p:cNvPicPr>
          <p:nvPr/>
        </p:nvPicPr>
        <p:blipFill>
          <a:blip r:embed="rId3"/>
          <a:stretch>
            <a:fillRect/>
          </a:stretch>
        </p:blipFill>
        <p:spPr>
          <a:xfrm>
            <a:off x="9202737" y="5776912"/>
            <a:ext cx="2786063" cy="839788"/>
          </a:xfrm>
          <a:prstGeom prst="rect">
            <a:avLst/>
          </a:prstGeom>
        </p:spPr>
      </p:pic>
      <p:sp>
        <p:nvSpPr>
          <p:cNvPr id="4" name="CuadroTexto 3"/>
          <p:cNvSpPr txBox="1"/>
          <p:nvPr/>
        </p:nvSpPr>
        <p:spPr>
          <a:xfrm>
            <a:off x="1104900" y="5583189"/>
            <a:ext cx="9757030" cy="769441"/>
          </a:xfrm>
          <a:prstGeom prst="rect">
            <a:avLst/>
          </a:prstGeom>
          <a:noFill/>
        </p:spPr>
        <p:txBody>
          <a:bodyPr wrap="none" rtlCol="0">
            <a:spAutoFit/>
          </a:bodyPr>
          <a:lstStyle/>
          <a:p>
            <a:r>
              <a:rPr lang="en-US" sz="4400" b="1" dirty="0">
                <a:solidFill>
                  <a:srgbClr val="002060"/>
                </a:solidFill>
                <a:latin typeface="Ge inspira"/>
              </a:rPr>
              <a:t>SECTOR MONETARIO FINANCIERO</a:t>
            </a:r>
            <a:endParaRPr lang="es-CR" sz="4400" b="1" dirty="0">
              <a:solidFill>
                <a:srgbClr val="002060"/>
              </a:solidFill>
              <a:latin typeface="Ge inspira"/>
            </a:endParaRPr>
          </a:p>
        </p:txBody>
      </p:sp>
    </p:spTree>
    <p:extLst>
      <p:ext uri="{BB962C8B-B14F-4D97-AF65-F5344CB8AC3E}">
        <p14:creationId xmlns:p14="http://schemas.microsoft.com/office/powerpoint/2010/main" val="2621214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33337"/>
            <a:ext cx="12577762" cy="6891338"/>
          </a:xfrm>
          <a:prstGeom prst="rect">
            <a:avLst/>
          </a:prstGeom>
        </p:spPr>
      </p:pic>
    </p:spTree>
    <p:extLst>
      <p:ext uri="{BB962C8B-B14F-4D97-AF65-F5344CB8AC3E}">
        <p14:creationId xmlns:p14="http://schemas.microsoft.com/office/powerpoint/2010/main" val="3523480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584574982"/>
              </p:ext>
            </p:extLst>
          </p:nvPr>
        </p:nvGraphicFramePr>
        <p:xfrm>
          <a:off x="0" y="670560"/>
          <a:ext cx="12192000" cy="618744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527653" y="106680"/>
            <a:ext cx="11664347" cy="400110"/>
          </a:xfrm>
          <a:prstGeom prst="rect">
            <a:avLst/>
          </a:prstGeom>
          <a:noFill/>
        </p:spPr>
        <p:txBody>
          <a:bodyPr wrap="none" rtlCol="0">
            <a:spAutoFit/>
          </a:bodyPr>
          <a:lstStyle/>
          <a:p>
            <a:r>
              <a:rPr lang="es-CR" sz="2000" b="1" dirty="0">
                <a:solidFill>
                  <a:srgbClr val="0070C0"/>
                </a:solidFill>
                <a:latin typeface="Ge inspira"/>
              </a:rPr>
              <a:t>TASAS PROMEDIO EN COLONES, DOLARES, INFLACION Y PREMIO POR ENDEUDARSE EN $</a:t>
            </a:r>
          </a:p>
        </p:txBody>
      </p:sp>
    </p:spTree>
    <p:extLst>
      <p:ext uri="{BB962C8B-B14F-4D97-AF65-F5344CB8AC3E}">
        <p14:creationId xmlns:p14="http://schemas.microsoft.com/office/powerpoint/2010/main" val="34252870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3665764044"/>
              </p:ext>
            </p:extLst>
          </p:nvPr>
        </p:nvGraphicFramePr>
        <p:xfrm>
          <a:off x="0" y="670560"/>
          <a:ext cx="12192000" cy="6187440"/>
        </p:xfrm>
        <a:graphic>
          <a:graphicData uri="http://schemas.openxmlformats.org/drawingml/2006/chart">
            <c:chart xmlns:c="http://schemas.openxmlformats.org/drawingml/2006/chart" xmlns:r="http://schemas.openxmlformats.org/officeDocument/2006/relationships" r:id="rId2"/>
          </a:graphicData>
        </a:graphic>
      </p:graphicFrame>
      <p:sp>
        <p:nvSpPr>
          <p:cNvPr id="3" name="CuadroTexto 2"/>
          <p:cNvSpPr txBox="1"/>
          <p:nvPr/>
        </p:nvSpPr>
        <p:spPr>
          <a:xfrm>
            <a:off x="1344607" y="0"/>
            <a:ext cx="10598864" cy="461665"/>
          </a:xfrm>
          <a:prstGeom prst="rect">
            <a:avLst/>
          </a:prstGeom>
          <a:noFill/>
        </p:spPr>
        <p:txBody>
          <a:bodyPr wrap="none" rtlCol="0">
            <a:spAutoFit/>
          </a:bodyPr>
          <a:lstStyle/>
          <a:p>
            <a:r>
              <a:rPr lang="es-CR" sz="2400" b="1" dirty="0">
                <a:solidFill>
                  <a:srgbClr val="0070C0"/>
                </a:solidFill>
                <a:latin typeface="Ge inspira"/>
              </a:rPr>
              <a:t>CREDITO INTERNO SECTOR PRIVADO POR ACTIVIDAD, Bill. $, Dic. 16 </a:t>
            </a:r>
          </a:p>
        </p:txBody>
      </p:sp>
      <p:sp>
        <p:nvSpPr>
          <p:cNvPr id="4" name="CuadroTexto 3"/>
          <p:cNvSpPr txBox="1"/>
          <p:nvPr/>
        </p:nvSpPr>
        <p:spPr>
          <a:xfrm>
            <a:off x="4765040" y="869188"/>
            <a:ext cx="7006020" cy="523220"/>
          </a:xfrm>
          <a:prstGeom prst="rect">
            <a:avLst/>
          </a:prstGeom>
          <a:noFill/>
        </p:spPr>
        <p:txBody>
          <a:bodyPr wrap="none" rtlCol="0">
            <a:spAutoFit/>
          </a:bodyPr>
          <a:lstStyle/>
          <a:p>
            <a:r>
              <a:rPr lang="en-US" sz="2800" b="1" dirty="0" err="1">
                <a:solidFill>
                  <a:srgbClr val="002060"/>
                </a:solidFill>
                <a:latin typeface="Ge inspira"/>
              </a:rPr>
              <a:t>Saldo</a:t>
            </a:r>
            <a:r>
              <a:rPr lang="en-US" sz="2800" b="1" dirty="0">
                <a:solidFill>
                  <a:srgbClr val="002060"/>
                </a:solidFill>
                <a:latin typeface="Ge inspira"/>
              </a:rPr>
              <a:t> Total: $ 36.5 </a:t>
            </a:r>
            <a:r>
              <a:rPr lang="en-US" sz="2800" b="1" dirty="0" err="1">
                <a:solidFill>
                  <a:srgbClr val="002060"/>
                </a:solidFill>
                <a:latin typeface="Ge inspira"/>
              </a:rPr>
              <a:t>billones</a:t>
            </a:r>
            <a:r>
              <a:rPr lang="en-US" sz="2800" b="1" dirty="0">
                <a:solidFill>
                  <a:srgbClr val="002060"/>
                </a:solidFill>
                <a:latin typeface="Ge inspira"/>
              </a:rPr>
              <a:t>, 64% del PIB</a:t>
            </a:r>
            <a:endParaRPr lang="es-CR" sz="2800" b="1" dirty="0">
              <a:solidFill>
                <a:srgbClr val="002060"/>
              </a:solidFill>
              <a:latin typeface="Ge inspira"/>
            </a:endParaRPr>
          </a:p>
        </p:txBody>
      </p:sp>
    </p:spTree>
    <p:extLst>
      <p:ext uri="{BB962C8B-B14F-4D97-AF65-F5344CB8AC3E}">
        <p14:creationId xmlns:p14="http://schemas.microsoft.com/office/powerpoint/2010/main" val="361502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2480" y="1"/>
            <a:ext cx="10515600" cy="868680"/>
          </a:xfrm>
        </p:spPr>
        <p:txBody>
          <a:bodyPr>
            <a:normAutofit/>
          </a:bodyPr>
          <a:lstStyle/>
          <a:p>
            <a:pPr algn="ctr"/>
            <a:r>
              <a:rPr lang="es-CR" sz="2400" b="1" dirty="0">
                <a:solidFill>
                  <a:srgbClr val="0070C0"/>
                </a:solidFill>
                <a:latin typeface="Ge inspira"/>
              </a:rPr>
              <a:t>CREDITO INTERNO SECTOR PRIVADO POR MONEDA, Billones $, Dic. 2016</a:t>
            </a:r>
          </a:p>
        </p:txBody>
      </p:sp>
      <p:graphicFrame>
        <p:nvGraphicFramePr>
          <p:cNvPr id="3" name="Gráfico 2"/>
          <p:cNvGraphicFramePr>
            <a:graphicFrameLocks/>
          </p:cNvGraphicFramePr>
          <p:nvPr>
            <p:extLst>
              <p:ext uri="{D42A27DB-BD31-4B8C-83A1-F6EECF244321}">
                <p14:modId xmlns:p14="http://schemas.microsoft.com/office/powerpoint/2010/main" val="1363974033"/>
              </p:ext>
            </p:extLst>
          </p:nvPr>
        </p:nvGraphicFramePr>
        <p:xfrm>
          <a:off x="0" y="868681"/>
          <a:ext cx="12192000" cy="577595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71639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1742" y="206829"/>
            <a:ext cx="10515600" cy="765402"/>
          </a:xfrm>
        </p:spPr>
        <p:txBody>
          <a:bodyPr>
            <a:normAutofit/>
          </a:bodyPr>
          <a:lstStyle/>
          <a:p>
            <a:pPr algn="ctr"/>
            <a:r>
              <a:rPr lang="es-CR" sz="2400" b="1" dirty="0">
                <a:solidFill>
                  <a:srgbClr val="002060"/>
                </a:solidFill>
                <a:latin typeface="Ge inspira"/>
              </a:rPr>
              <a:t>La Liquidez Total del Sistema Financiero crece al 11% interanual en colones, $ 34 billones de saldo a Junio 2017</a:t>
            </a:r>
          </a:p>
        </p:txBody>
      </p:sp>
      <p:graphicFrame>
        <p:nvGraphicFramePr>
          <p:cNvPr id="3" name="Gráfico 2"/>
          <p:cNvGraphicFramePr>
            <a:graphicFrameLocks/>
          </p:cNvGraphicFramePr>
          <p:nvPr>
            <p:extLst>
              <p:ext uri="{D42A27DB-BD31-4B8C-83A1-F6EECF244321}">
                <p14:modId xmlns:p14="http://schemas.microsoft.com/office/powerpoint/2010/main" val="3222677523"/>
              </p:ext>
            </p:extLst>
          </p:nvPr>
        </p:nvGraphicFramePr>
        <p:xfrm>
          <a:off x="195943" y="2057400"/>
          <a:ext cx="11778343" cy="38753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45984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440190" y="223837"/>
            <a:ext cx="11115675" cy="5343525"/>
          </a:xfrm>
          <a:prstGeom prst="rect">
            <a:avLst/>
          </a:prstGeom>
        </p:spPr>
      </p:pic>
      <p:pic>
        <p:nvPicPr>
          <p:cNvPr id="3" name="Imagen 2"/>
          <p:cNvPicPr>
            <a:picLocks noChangeAspect="1"/>
          </p:cNvPicPr>
          <p:nvPr/>
        </p:nvPicPr>
        <p:blipFill>
          <a:blip r:embed="rId3"/>
          <a:stretch>
            <a:fillRect/>
          </a:stretch>
        </p:blipFill>
        <p:spPr>
          <a:xfrm>
            <a:off x="572180" y="5448979"/>
            <a:ext cx="10525125" cy="1076325"/>
          </a:xfrm>
          <a:prstGeom prst="rect">
            <a:avLst/>
          </a:prstGeom>
        </p:spPr>
      </p:pic>
    </p:spTree>
    <p:extLst>
      <p:ext uri="{BB962C8B-B14F-4D97-AF65-F5344CB8AC3E}">
        <p14:creationId xmlns:p14="http://schemas.microsoft.com/office/powerpoint/2010/main" val="3864146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4657" y="185057"/>
            <a:ext cx="10515600" cy="560161"/>
          </a:xfrm>
        </p:spPr>
        <p:txBody>
          <a:bodyPr>
            <a:noAutofit/>
          </a:bodyPr>
          <a:lstStyle/>
          <a:p>
            <a:pPr algn="ctr"/>
            <a:r>
              <a:rPr lang="es-CR" sz="2400" b="1" dirty="0">
                <a:solidFill>
                  <a:srgbClr val="002060"/>
                </a:solidFill>
                <a:latin typeface="Ge inspira"/>
              </a:rPr>
              <a:t>Crédito Interno del Sistema Financiero al Gobierno, Miles de Millones de Colones, $ 3.7 billones, crece al 15% en colones</a:t>
            </a:r>
          </a:p>
        </p:txBody>
      </p:sp>
      <p:graphicFrame>
        <p:nvGraphicFramePr>
          <p:cNvPr id="3" name="Gráfico 2"/>
          <p:cNvGraphicFramePr>
            <a:graphicFrameLocks/>
          </p:cNvGraphicFramePr>
          <p:nvPr>
            <p:extLst>
              <p:ext uri="{D42A27DB-BD31-4B8C-83A1-F6EECF244321}">
                <p14:modId xmlns:p14="http://schemas.microsoft.com/office/powerpoint/2010/main" val="2662593609"/>
              </p:ext>
            </p:extLst>
          </p:nvPr>
        </p:nvGraphicFramePr>
        <p:xfrm>
          <a:off x="315686" y="1349829"/>
          <a:ext cx="11647714" cy="500742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72217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23900" y="22225"/>
            <a:ext cx="10515600" cy="358775"/>
          </a:xfrm>
        </p:spPr>
        <p:txBody>
          <a:bodyPr>
            <a:normAutofit fontScale="90000"/>
          </a:bodyPr>
          <a:lstStyle/>
          <a:p>
            <a:pPr algn="ctr"/>
            <a:r>
              <a:rPr lang="es-CR" b="1" dirty="0">
                <a:solidFill>
                  <a:srgbClr val="002060"/>
                </a:solidFill>
                <a:latin typeface="Ge inspira"/>
              </a:rPr>
              <a:t>La corrida por ajustar las tasas en colones</a:t>
            </a:r>
          </a:p>
        </p:txBody>
      </p:sp>
      <p:graphicFrame>
        <p:nvGraphicFramePr>
          <p:cNvPr id="3" name="Gráfico 2"/>
          <p:cNvGraphicFramePr>
            <a:graphicFrameLocks/>
          </p:cNvGraphicFramePr>
          <p:nvPr>
            <p:extLst>
              <p:ext uri="{D42A27DB-BD31-4B8C-83A1-F6EECF244321}">
                <p14:modId xmlns:p14="http://schemas.microsoft.com/office/powerpoint/2010/main" val="1979296578"/>
              </p:ext>
            </p:extLst>
          </p:nvPr>
        </p:nvGraphicFramePr>
        <p:xfrm>
          <a:off x="0" y="889000"/>
          <a:ext cx="12192000" cy="58547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46371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1999" cy="6858000"/>
          </a:xfrm>
          <a:prstGeom prst="rect">
            <a:avLst/>
          </a:prstGeom>
        </p:spPr>
      </p:pic>
      <p:pic>
        <p:nvPicPr>
          <p:cNvPr id="3" name="Imagen 2"/>
          <p:cNvPicPr>
            <a:picLocks noChangeAspect="1"/>
          </p:cNvPicPr>
          <p:nvPr/>
        </p:nvPicPr>
        <p:blipFill>
          <a:blip r:embed="rId3"/>
          <a:stretch>
            <a:fillRect/>
          </a:stretch>
        </p:blipFill>
        <p:spPr>
          <a:xfrm>
            <a:off x="9159647" y="5752420"/>
            <a:ext cx="2934382" cy="844323"/>
          </a:xfrm>
          <a:prstGeom prst="rect">
            <a:avLst/>
          </a:prstGeom>
        </p:spPr>
      </p:pic>
      <p:sp>
        <p:nvSpPr>
          <p:cNvPr id="4" name="CuadroTexto 3"/>
          <p:cNvSpPr txBox="1"/>
          <p:nvPr/>
        </p:nvSpPr>
        <p:spPr>
          <a:xfrm>
            <a:off x="321631" y="391886"/>
            <a:ext cx="4567854" cy="523220"/>
          </a:xfrm>
          <a:prstGeom prst="rect">
            <a:avLst/>
          </a:prstGeom>
          <a:noFill/>
        </p:spPr>
        <p:txBody>
          <a:bodyPr wrap="none" rtlCol="0">
            <a:spAutoFit/>
          </a:bodyPr>
          <a:lstStyle/>
          <a:p>
            <a:pPr algn="ctr"/>
            <a:r>
              <a:rPr lang="en-US" sz="2800" b="1" dirty="0">
                <a:solidFill>
                  <a:schemeClr val="bg1"/>
                </a:solidFill>
                <a:latin typeface="Ge inspira"/>
              </a:rPr>
              <a:t>LA POLITICA CAMBIARIA</a:t>
            </a:r>
            <a:endParaRPr lang="es-CR" sz="2800" b="1" dirty="0">
              <a:solidFill>
                <a:schemeClr val="bg1"/>
              </a:solidFill>
              <a:latin typeface="Ge inspira"/>
            </a:endParaRPr>
          </a:p>
        </p:txBody>
      </p:sp>
    </p:spTree>
    <p:extLst>
      <p:ext uri="{BB962C8B-B14F-4D97-AF65-F5344CB8AC3E}">
        <p14:creationId xmlns:p14="http://schemas.microsoft.com/office/powerpoint/2010/main" val="6390666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48817"/>
            <a:ext cx="10515600" cy="588604"/>
          </a:xfrm>
        </p:spPr>
        <p:txBody>
          <a:bodyPr>
            <a:noAutofit/>
          </a:bodyPr>
          <a:lstStyle/>
          <a:p>
            <a:pPr algn="ctr"/>
            <a:r>
              <a:rPr lang="es-CR" sz="3200" b="1" dirty="0">
                <a:solidFill>
                  <a:srgbClr val="0070C0"/>
                </a:solidFill>
                <a:latin typeface="Ge inspira"/>
              </a:rPr>
              <a:t>Evolución del Volumen Negociado y Tipo </a:t>
            </a:r>
            <a:r>
              <a:rPr lang="es-CR" sz="3200" b="1" dirty="0" err="1">
                <a:solidFill>
                  <a:srgbClr val="0070C0"/>
                </a:solidFill>
                <a:latin typeface="Ge inspira"/>
              </a:rPr>
              <a:t>Monex</a:t>
            </a:r>
            <a:br>
              <a:rPr lang="es-CR" sz="3200" b="1" dirty="0">
                <a:solidFill>
                  <a:srgbClr val="0070C0"/>
                </a:solidFill>
                <a:latin typeface="Ge inspira"/>
              </a:rPr>
            </a:br>
            <a:r>
              <a:rPr lang="es-CR" sz="3200" b="1" dirty="0">
                <a:solidFill>
                  <a:srgbClr val="0070C0"/>
                </a:solidFill>
                <a:latin typeface="Ge inspira"/>
              </a:rPr>
              <a:t>Enero 2017-07 Agosto 2017, Monto Millones</a:t>
            </a:r>
          </a:p>
        </p:txBody>
      </p:sp>
      <p:graphicFrame>
        <p:nvGraphicFramePr>
          <p:cNvPr id="3" name="Gráfico 2"/>
          <p:cNvGraphicFramePr>
            <a:graphicFrameLocks/>
          </p:cNvGraphicFramePr>
          <p:nvPr>
            <p:extLst>
              <p:ext uri="{D42A27DB-BD31-4B8C-83A1-F6EECF244321}">
                <p14:modId xmlns:p14="http://schemas.microsoft.com/office/powerpoint/2010/main" val="4017499417"/>
              </p:ext>
            </p:extLst>
          </p:nvPr>
        </p:nvGraphicFramePr>
        <p:xfrm>
          <a:off x="0" y="1297858"/>
          <a:ext cx="12192000" cy="540388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476799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675249"/>
          </a:xfrm>
        </p:spPr>
        <p:txBody>
          <a:bodyPr>
            <a:normAutofit fontScale="90000"/>
          </a:bodyPr>
          <a:lstStyle/>
          <a:p>
            <a:pPr algn="ctr"/>
            <a:r>
              <a:rPr lang="es-CR" b="1" dirty="0">
                <a:solidFill>
                  <a:srgbClr val="002060"/>
                </a:solidFill>
                <a:latin typeface="Ge inspira"/>
              </a:rPr>
              <a:t>Indicadores de Volatilidad Cambiaria</a:t>
            </a:r>
          </a:p>
        </p:txBody>
      </p:sp>
      <p:pic>
        <p:nvPicPr>
          <p:cNvPr id="4" name="Imagen 3"/>
          <p:cNvPicPr>
            <a:picLocks noChangeAspect="1"/>
          </p:cNvPicPr>
          <p:nvPr/>
        </p:nvPicPr>
        <p:blipFill>
          <a:blip r:embed="rId2"/>
          <a:stretch>
            <a:fillRect/>
          </a:stretch>
        </p:blipFill>
        <p:spPr>
          <a:xfrm>
            <a:off x="267428" y="956603"/>
            <a:ext cx="11657143" cy="5901397"/>
          </a:xfrm>
          <a:prstGeom prst="rect">
            <a:avLst/>
          </a:prstGeom>
        </p:spPr>
      </p:pic>
      <p:sp>
        <p:nvSpPr>
          <p:cNvPr id="5" name="CuadroTexto 4"/>
          <p:cNvSpPr txBox="1"/>
          <p:nvPr/>
        </p:nvSpPr>
        <p:spPr>
          <a:xfrm>
            <a:off x="5716562" y="6088559"/>
            <a:ext cx="5384807" cy="769441"/>
          </a:xfrm>
          <a:prstGeom prst="rect">
            <a:avLst/>
          </a:prstGeom>
          <a:noFill/>
        </p:spPr>
        <p:txBody>
          <a:bodyPr wrap="none" rtlCol="0">
            <a:spAutoFit/>
          </a:bodyPr>
          <a:lstStyle/>
          <a:p>
            <a:r>
              <a:rPr lang="es-CR" sz="1100" b="1" dirty="0">
                <a:solidFill>
                  <a:srgbClr val="002060"/>
                </a:solidFill>
              </a:rPr>
              <a:t>Evidente contradicción, se ha vendido la migración a sistemas más flexibles</a:t>
            </a:r>
          </a:p>
          <a:p>
            <a:r>
              <a:rPr lang="es-CR" sz="1100" b="1" dirty="0">
                <a:solidFill>
                  <a:srgbClr val="002060"/>
                </a:solidFill>
              </a:rPr>
              <a:t>para que haya más volatilidad e incertidumbre cambiaria y por el contrario</a:t>
            </a:r>
          </a:p>
          <a:p>
            <a:r>
              <a:rPr lang="es-CR" sz="1100" b="1" dirty="0">
                <a:solidFill>
                  <a:srgbClr val="002060"/>
                </a:solidFill>
              </a:rPr>
              <a:t>hay cada vez más estabilidad, lo que ha estimulado a endeudarse en dólares y ahorrar en</a:t>
            </a:r>
          </a:p>
          <a:p>
            <a:r>
              <a:rPr lang="es-CR" sz="1100" b="1" dirty="0">
                <a:solidFill>
                  <a:srgbClr val="002060"/>
                </a:solidFill>
              </a:rPr>
              <a:t>Colones, entonces ????????</a:t>
            </a:r>
          </a:p>
        </p:txBody>
      </p:sp>
      <p:sp>
        <p:nvSpPr>
          <p:cNvPr id="3" name="Rectángulo 2"/>
          <p:cNvSpPr/>
          <p:nvPr/>
        </p:nvSpPr>
        <p:spPr>
          <a:xfrm>
            <a:off x="3669957" y="5276335"/>
            <a:ext cx="1445740" cy="61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400" b="1" dirty="0">
                <a:solidFill>
                  <a:srgbClr val="002060"/>
                </a:solidFill>
                <a:latin typeface="Ge inspira"/>
              </a:rPr>
              <a:t>537,7</a:t>
            </a:r>
          </a:p>
        </p:txBody>
      </p:sp>
      <p:sp>
        <p:nvSpPr>
          <p:cNvPr id="6" name="Rectángulo 5"/>
          <p:cNvSpPr/>
          <p:nvPr/>
        </p:nvSpPr>
        <p:spPr>
          <a:xfrm>
            <a:off x="6724357" y="5276335"/>
            <a:ext cx="1477108" cy="61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800" b="1" dirty="0">
                <a:solidFill>
                  <a:srgbClr val="002060"/>
                </a:solidFill>
                <a:latin typeface="Ge inspira"/>
              </a:rPr>
              <a:t>11,6</a:t>
            </a:r>
            <a:r>
              <a:rPr lang="es-CR" dirty="0">
                <a:solidFill>
                  <a:prstClr val="white"/>
                </a:solidFill>
              </a:rPr>
              <a:t>5</a:t>
            </a:r>
          </a:p>
        </p:txBody>
      </p:sp>
      <p:sp>
        <p:nvSpPr>
          <p:cNvPr id="7" name="Rectángulo 6"/>
          <p:cNvSpPr/>
          <p:nvPr/>
        </p:nvSpPr>
        <p:spPr>
          <a:xfrm>
            <a:off x="9594166" y="5276335"/>
            <a:ext cx="1759634" cy="617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2800" b="1" dirty="0">
                <a:solidFill>
                  <a:srgbClr val="002060"/>
                </a:solidFill>
                <a:latin typeface="Ge inspira"/>
              </a:rPr>
              <a:t>2,1%</a:t>
            </a:r>
          </a:p>
        </p:txBody>
      </p:sp>
    </p:spTree>
    <p:extLst>
      <p:ext uri="{BB962C8B-B14F-4D97-AF65-F5344CB8AC3E}">
        <p14:creationId xmlns:p14="http://schemas.microsoft.com/office/powerpoint/2010/main" val="41896284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12800" y="1"/>
            <a:ext cx="10515600" cy="990600"/>
          </a:xfrm>
        </p:spPr>
        <p:txBody>
          <a:bodyPr>
            <a:normAutofit/>
          </a:bodyPr>
          <a:lstStyle/>
          <a:p>
            <a:pPr algn="ctr"/>
            <a:r>
              <a:rPr lang="es-CR" sz="2800" b="1" dirty="0">
                <a:solidFill>
                  <a:srgbClr val="0070C0"/>
                </a:solidFill>
                <a:latin typeface="Ge inspira"/>
              </a:rPr>
              <a:t>Premio por Ahorrar en Colones, Agosto 2015-Agosto 2017</a:t>
            </a:r>
          </a:p>
        </p:txBody>
      </p:sp>
      <p:graphicFrame>
        <p:nvGraphicFramePr>
          <p:cNvPr id="3" name="Gráfico 2"/>
          <p:cNvGraphicFramePr>
            <a:graphicFrameLocks/>
          </p:cNvGraphicFramePr>
          <p:nvPr>
            <p:extLst>
              <p:ext uri="{D42A27DB-BD31-4B8C-83A1-F6EECF244321}">
                <p14:modId xmlns:p14="http://schemas.microsoft.com/office/powerpoint/2010/main" val="413543384"/>
              </p:ext>
            </p:extLst>
          </p:nvPr>
        </p:nvGraphicFramePr>
        <p:xfrm>
          <a:off x="292100" y="1130300"/>
          <a:ext cx="11811000" cy="4826000"/>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558800" y="6261100"/>
            <a:ext cx="11113427" cy="369332"/>
          </a:xfrm>
          <a:prstGeom prst="rect">
            <a:avLst/>
          </a:prstGeom>
          <a:noFill/>
        </p:spPr>
        <p:txBody>
          <a:bodyPr wrap="none" rtlCol="0">
            <a:spAutoFit/>
          </a:bodyPr>
          <a:lstStyle/>
          <a:p>
            <a:r>
              <a:rPr lang="es-CR" b="1" dirty="0">
                <a:solidFill>
                  <a:srgbClr val="0070C0"/>
                </a:solidFill>
              </a:rPr>
              <a:t>Se calcula como tasa en $ aumentada por expectativa de devaluación a 12 meses y se compara con tasa en colones</a:t>
            </a:r>
          </a:p>
        </p:txBody>
      </p:sp>
    </p:spTree>
    <p:extLst>
      <p:ext uri="{BB962C8B-B14F-4D97-AF65-F5344CB8AC3E}">
        <p14:creationId xmlns:p14="http://schemas.microsoft.com/office/powerpoint/2010/main" val="22098377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0900" y="1"/>
            <a:ext cx="10515600" cy="825500"/>
          </a:xfrm>
        </p:spPr>
        <p:txBody>
          <a:bodyPr>
            <a:normAutofit/>
          </a:bodyPr>
          <a:lstStyle/>
          <a:p>
            <a:pPr algn="ctr"/>
            <a:r>
              <a:rPr lang="es-CR" sz="2400" b="1" dirty="0">
                <a:solidFill>
                  <a:srgbClr val="0070C0"/>
                </a:solidFill>
                <a:latin typeface="Ge inspira"/>
              </a:rPr>
              <a:t>Saldo Riqueza Financiera Sector Privado x Moneda, Millones de $</a:t>
            </a:r>
          </a:p>
        </p:txBody>
      </p:sp>
      <p:graphicFrame>
        <p:nvGraphicFramePr>
          <p:cNvPr id="3" name="Gráfico 2"/>
          <p:cNvGraphicFramePr>
            <a:graphicFrameLocks/>
          </p:cNvGraphicFramePr>
          <p:nvPr>
            <p:extLst>
              <p:ext uri="{D42A27DB-BD31-4B8C-83A1-F6EECF244321}">
                <p14:modId xmlns:p14="http://schemas.microsoft.com/office/powerpoint/2010/main" val="1019963919"/>
              </p:ext>
            </p:extLst>
          </p:nvPr>
        </p:nvGraphicFramePr>
        <p:xfrm>
          <a:off x="114300" y="825501"/>
          <a:ext cx="12077700" cy="4927599"/>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413872" y="6070600"/>
            <a:ext cx="11389656" cy="338554"/>
          </a:xfrm>
          <a:prstGeom prst="rect">
            <a:avLst/>
          </a:prstGeom>
          <a:noFill/>
        </p:spPr>
        <p:txBody>
          <a:bodyPr wrap="none" rtlCol="0">
            <a:spAutoFit/>
          </a:bodyPr>
          <a:lstStyle/>
          <a:p>
            <a:r>
              <a:rPr lang="es-CR" sz="1600" b="1" dirty="0">
                <a:solidFill>
                  <a:srgbClr val="0070C0"/>
                </a:solidFill>
                <a:latin typeface="Ge inspira"/>
              </a:rPr>
              <a:t>De Setiembre 2015 a Mayo 2017, se volcaron $ 2000 millones de ahorros en colones a $, Promedio $ 100 mm x mes</a:t>
            </a:r>
          </a:p>
        </p:txBody>
      </p:sp>
    </p:spTree>
    <p:extLst>
      <p:ext uri="{BB962C8B-B14F-4D97-AF65-F5344CB8AC3E}">
        <p14:creationId xmlns:p14="http://schemas.microsoft.com/office/powerpoint/2010/main" val="41428876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p:cNvGraphicFramePr>
            <a:graphicFrameLocks/>
          </p:cNvGraphicFramePr>
          <p:nvPr>
            <p:extLst>
              <p:ext uri="{D42A27DB-BD31-4B8C-83A1-F6EECF244321}">
                <p14:modId xmlns:p14="http://schemas.microsoft.com/office/powerpoint/2010/main" val="1056895600"/>
              </p:ext>
            </p:extLst>
          </p:nvPr>
        </p:nvGraphicFramePr>
        <p:xfrm>
          <a:off x="0" y="927100"/>
          <a:ext cx="12192000" cy="5613400"/>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ángulo 2"/>
          <p:cNvSpPr/>
          <p:nvPr/>
        </p:nvSpPr>
        <p:spPr>
          <a:xfrm>
            <a:off x="939800" y="0"/>
            <a:ext cx="11010900" cy="646331"/>
          </a:xfrm>
          <a:prstGeom prst="rect">
            <a:avLst/>
          </a:prstGeom>
        </p:spPr>
        <p:txBody>
          <a:bodyPr wrap="square">
            <a:spAutoFit/>
          </a:bodyPr>
          <a:lstStyle/>
          <a:p>
            <a:pPr algn="ctr"/>
            <a:r>
              <a:rPr lang="en-US" b="1" dirty="0">
                <a:solidFill>
                  <a:srgbClr val="0070C0"/>
                </a:solidFill>
                <a:latin typeface="Ge inspira"/>
              </a:rPr>
              <a:t>La </a:t>
            </a:r>
            <a:r>
              <a:rPr lang="en-US" b="1" dirty="0" err="1">
                <a:solidFill>
                  <a:srgbClr val="0070C0"/>
                </a:solidFill>
                <a:latin typeface="Ge inspira"/>
              </a:rPr>
              <a:t>Depreciaci</a:t>
            </a:r>
            <a:r>
              <a:rPr lang="es-CR" b="1" dirty="0" err="1">
                <a:solidFill>
                  <a:srgbClr val="0070C0"/>
                </a:solidFill>
                <a:latin typeface="Ge inspira"/>
              </a:rPr>
              <a:t>ón</a:t>
            </a:r>
            <a:r>
              <a:rPr lang="es-CR" b="1" dirty="0">
                <a:solidFill>
                  <a:srgbClr val="0070C0"/>
                </a:solidFill>
                <a:latin typeface="Ge inspira"/>
              </a:rPr>
              <a:t> Nominal que se ha dado en esta administración durante 3 años es de 4.4%, 24.6 colones, lo que equivale a un promedio de 1.5% por año, 8.2 colones</a:t>
            </a:r>
            <a:endParaRPr lang="es-CR" dirty="0"/>
          </a:p>
        </p:txBody>
      </p:sp>
    </p:spTree>
    <p:extLst>
      <p:ext uri="{BB962C8B-B14F-4D97-AF65-F5344CB8AC3E}">
        <p14:creationId xmlns:p14="http://schemas.microsoft.com/office/powerpoint/2010/main" val="6965459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8032" y="20997"/>
            <a:ext cx="10515600" cy="1188372"/>
          </a:xfrm>
        </p:spPr>
        <p:txBody>
          <a:bodyPr>
            <a:normAutofit/>
          </a:bodyPr>
          <a:lstStyle/>
          <a:p>
            <a:pPr algn="ctr"/>
            <a:r>
              <a:rPr lang="es-CR" sz="2800" b="1" dirty="0">
                <a:solidFill>
                  <a:srgbClr val="0070C0"/>
                </a:solidFill>
                <a:latin typeface="Ge inspira"/>
              </a:rPr>
              <a:t>Excedentes o Compras Netas de $ en Ventanillas de Bancos, Millones de $, 2013-4 Julio 2017</a:t>
            </a:r>
          </a:p>
        </p:txBody>
      </p:sp>
      <p:sp>
        <p:nvSpPr>
          <p:cNvPr id="4" name="CuadroTexto 3"/>
          <p:cNvSpPr txBox="1"/>
          <p:nvPr/>
        </p:nvSpPr>
        <p:spPr>
          <a:xfrm>
            <a:off x="206477" y="6390968"/>
            <a:ext cx="5127942" cy="369332"/>
          </a:xfrm>
          <a:prstGeom prst="rect">
            <a:avLst/>
          </a:prstGeom>
          <a:noFill/>
        </p:spPr>
        <p:txBody>
          <a:bodyPr wrap="none" rtlCol="0">
            <a:spAutoFit/>
          </a:bodyPr>
          <a:lstStyle/>
          <a:p>
            <a:r>
              <a:rPr lang="es-CR" dirty="0">
                <a:solidFill>
                  <a:prstClr val="black"/>
                </a:solidFill>
              </a:rPr>
              <a:t>Fuente: Elaboración Propia con Información de BCCR</a:t>
            </a:r>
          </a:p>
        </p:txBody>
      </p:sp>
      <p:graphicFrame>
        <p:nvGraphicFramePr>
          <p:cNvPr id="6" name="Gráfico 5"/>
          <p:cNvGraphicFramePr>
            <a:graphicFrameLocks/>
          </p:cNvGraphicFramePr>
          <p:nvPr>
            <p:extLst>
              <p:ext uri="{D42A27DB-BD31-4B8C-83A1-F6EECF244321}">
                <p14:modId xmlns:p14="http://schemas.microsoft.com/office/powerpoint/2010/main" val="1106246339"/>
              </p:ext>
            </p:extLst>
          </p:nvPr>
        </p:nvGraphicFramePr>
        <p:xfrm>
          <a:off x="0" y="1209369"/>
          <a:ext cx="12192000" cy="4873931"/>
        </p:xfrm>
        <a:graphic>
          <a:graphicData uri="http://schemas.openxmlformats.org/drawingml/2006/chart">
            <c:chart xmlns:c="http://schemas.openxmlformats.org/drawingml/2006/chart" xmlns:r="http://schemas.openxmlformats.org/officeDocument/2006/relationships" r:id="rId2"/>
          </a:graphicData>
        </a:graphic>
      </p:graphicFrame>
      <p:sp>
        <p:nvSpPr>
          <p:cNvPr id="9" name="Explosión 2 8"/>
          <p:cNvSpPr/>
          <p:nvPr/>
        </p:nvSpPr>
        <p:spPr>
          <a:xfrm>
            <a:off x="7316430" y="615183"/>
            <a:ext cx="5289754" cy="3352800"/>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b="1" dirty="0">
                <a:solidFill>
                  <a:prstClr val="white"/>
                </a:solidFill>
              </a:rPr>
              <a:t>El exceso de divisas en el mercado desapareció</a:t>
            </a:r>
          </a:p>
          <a:p>
            <a:pPr algn="ctr"/>
            <a:r>
              <a:rPr lang="es-CR" b="1" dirty="0">
                <a:solidFill>
                  <a:prstClr val="white"/>
                </a:solidFill>
              </a:rPr>
              <a:t>Hay un problema estructural de faltante de divisas</a:t>
            </a:r>
          </a:p>
        </p:txBody>
      </p:sp>
    </p:spTree>
    <p:extLst>
      <p:ext uri="{BB962C8B-B14F-4D97-AF65-F5344CB8AC3E}">
        <p14:creationId xmlns:p14="http://schemas.microsoft.com/office/powerpoint/2010/main" val="138823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0"/>
            <a:ext cx="10515600" cy="953729"/>
          </a:xfrm>
        </p:spPr>
        <p:txBody>
          <a:bodyPr>
            <a:normAutofit fontScale="90000"/>
          </a:bodyPr>
          <a:lstStyle/>
          <a:p>
            <a:pPr algn="ctr"/>
            <a:r>
              <a:rPr lang="es-CR" sz="3200" b="1" dirty="0">
                <a:solidFill>
                  <a:srgbClr val="0070C0"/>
                </a:solidFill>
                <a:latin typeface="Ge inspira"/>
              </a:rPr>
              <a:t>Atención de Requerimientos de $ del SPNB por Banco Central, Millones $, 2014- Julio 2017</a:t>
            </a:r>
          </a:p>
        </p:txBody>
      </p:sp>
      <p:graphicFrame>
        <p:nvGraphicFramePr>
          <p:cNvPr id="3" name="Gráfico 2"/>
          <p:cNvGraphicFramePr>
            <a:graphicFrameLocks/>
          </p:cNvGraphicFramePr>
          <p:nvPr>
            <p:extLst>
              <p:ext uri="{D42A27DB-BD31-4B8C-83A1-F6EECF244321}">
                <p14:modId xmlns:p14="http://schemas.microsoft.com/office/powerpoint/2010/main" val="949615748"/>
              </p:ext>
            </p:extLst>
          </p:nvPr>
        </p:nvGraphicFramePr>
        <p:xfrm>
          <a:off x="0" y="1032388"/>
          <a:ext cx="12192000" cy="5535560"/>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88490" y="6488668"/>
            <a:ext cx="4630691" cy="369332"/>
          </a:xfrm>
          <a:prstGeom prst="rect">
            <a:avLst/>
          </a:prstGeom>
          <a:noFill/>
        </p:spPr>
        <p:txBody>
          <a:bodyPr wrap="none" rtlCol="0">
            <a:spAutoFit/>
          </a:bodyPr>
          <a:lstStyle/>
          <a:p>
            <a:r>
              <a:rPr lang="es-CR" b="1" dirty="0">
                <a:solidFill>
                  <a:srgbClr val="0070C0"/>
                </a:solidFill>
              </a:rPr>
              <a:t>Fuente: Elaboración propia con datos del BCCR</a:t>
            </a:r>
          </a:p>
        </p:txBody>
      </p:sp>
      <p:sp>
        <p:nvSpPr>
          <p:cNvPr id="5" name="Explosión 2 4"/>
          <p:cNvSpPr/>
          <p:nvPr/>
        </p:nvSpPr>
        <p:spPr>
          <a:xfrm>
            <a:off x="8006144" y="755036"/>
            <a:ext cx="4457700" cy="2599403"/>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b="1" dirty="0">
                <a:solidFill>
                  <a:prstClr val="white"/>
                </a:solidFill>
              </a:rPr>
              <a:t>Hay una demanda real de $ que el BCCR no está llevando al mercado </a:t>
            </a:r>
          </a:p>
        </p:txBody>
      </p:sp>
    </p:spTree>
    <p:extLst>
      <p:ext uri="{BB962C8B-B14F-4D97-AF65-F5344CB8AC3E}">
        <p14:creationId xmlns:p14="http://schemas.microsoft.com/office/powerpoint/2010/main" val="38554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R" b="1" dirty="0">
                <a:solidFill>
                  <a:srgbClr val="002060"/>
                </a:solidFill>
                <a:latin typeface="Ge inspira"/>
              </a:rPr>
              <a:t>Anuncio y Medidas del Poder Ejecutivo 01 agosto</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24377517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24344"/>
            <a:ext cx="10515600" cy="533400"/>
          </a:xfrm>
        </p:spPr>
        <p:txBody>
          <a:bodyPr>
            <a:normAutofit fontScale="90000"/>
          </a:bodyPr>
          <a:lstStyle/>
          <a:p>
            <a:pPr algn="ctr"/>
            <a:r>
              <a:rPr lang="es-CR" sz="2800" b="1" dirty="0">
                <a:solidFill>
                  <a:srgbClr val="0070C0"/>
                </a:solidFill>
                <a:latin typeface="Ge inspira"/>
              </a:rPr>
              <a:t>Intervención del Banco Central en Mercado Cambiario 2014 a Julio 2017 ( MM $ )</a:t>
            </a:r>
          </a:p>
        </p:txBody>
      </p:sp>
      <p:graphicFrame>
        <p:nvGraphicFramePr>
          <p:cNvPr id="5" name="Gráfico 4"/>
          <p:cNvGraphicFramePr>
            <a:graphicFrameLocks/>
          </p:cNvGraphicFramePr>
          <p:nvPr>
            <p:extLst>
              <p:ext uri="{D42A27DB-BD31-4B8C-83A1-F6EECF244321}">
                <p14:modId xmlns:p14="http://schemas.microsoft.com/office/powerpoint/2010/main" val="3630872988"/>
              </p:ext>
            </p:extLst>
          </p:nvPr>
        </p:nvGraphicFramePr>
        <p:xfrm>
          <a:off x="104173" y="810228"/>
          <a:ext cx="11968222" cy="5537180"/>
        </p:xfrm>
        <a:graphic>
          <a:graphicData uri="http://schemas.openxmlformats.org/drawingml/2006/chart">
            <c:chart xmlns:c="http://schemas.openxmlformats.org/drawingml/2006/chart" xmlns:r="http://schemas.openxmlformats.org/officeDocument/2006/relationships" r:id="rId2"/>
          </a:graphicData>
        </a:graphic>
      </p:graphicFrame>
      <p:sp>
        <p:nvSpPr>
          <p:cNvPr id="4" name="Explosión 2 3"/>
          <p:cNvSpPr/>
          <p:nvPr/>
        </p:nvSpPr>
        <p:spPr>
          <a:xfrm>
            <a:off x="8108926" y="124344"/>
            <a:ext cx="4508548" cy="3231111"/>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s-CR" sz="1400" b="1" dirty="0">
                <a:latin typeface="Ge inspira"/>
              </a:rPr>
              <a:t>Además el Central ha estado cubriendo faltante de divisas en el mercado con sus RMI para evitar mayor depreciación</a:t>
            </a:r>
          </a:p>
        </p:txBody>
      </p:sp>
    </p:spTree>
    <p:extLst>
      <p:ext uri="{BB962C8B-B14F-4D97-AF65-F5344CB8AC3E}">
        <p14:creationId xmlns:p14="http://schemas.microsoft.com/office/powerpoint/2010/main" val="377603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98871" y="1"/>
            <a:ext cx="10515600" cy="766916"/>
          </a:xfrm>
        </p:spPr>
        <p:txBody>
          <a:bodyPr>
            <a:normAutofit/>
          </a:bodyPr>
          <a:lstStyle/>
          <a:p>
            <a:pPr algn="ctr"/>
            <a:r>
              <a:rPr lang="es-CR" sz="2400" b="1" dirty="0">
                <a:solidFill>
                  <a:srgbClr val="0070C0"/>
                </a:solidFill>
                <a:latin typeface="Ge inspira"/>
              </a:rPr>
              <a:t>Saldo de las Reservas Monetarias Internacionales Netas del BCCR</a:t>
            </a:r>
            <a:br>
              <a:rPr lang="es-CR" sz="2400" b="1" dirty="0">
                <a:solidFill>
                  <a:srgbClr val="0070C0"/>
                </a:solidFill>
                <a:latin typeface="Ge inspira"/>
              </a:rPr>
            </a:br>
            <a:r>
              <a:rPr lang="es-CR" sz="2400" b="1" dirty="0">
                <a:solidFill>
                  <a:srgbClr val="0070C0"/>
                </a:solidFill>
                <a:latin typeface="Ge inspira"/>
              </a:rPr>
              <a:t>Millones de $, Julio 2014-7 Agosto 2017</a:t>
            </a:r>
          </a:p>
        </p:txBody>
      </p:sp>
      <p:sp>
        <p:nvSpPr>
          <p:cNvPr id="4" name="CuadroTexto 3"/>
          <p:cNvSpPr txBox="1"/>
          <p:nvPr/>
        </p:nvSpPr>
        <p:spPr>
          <a:xfrm>
            <a:off x="0" y="6325517"/>
            <a:ext cx="5520999" cy="369332"/>
          </a:xfrm>
          <a:prstGeom prst="rect">
            <a:avLst/>
          </a:prstGeom>
          <a:noFill/>
        </p:spPr>
        <p:txBody>
          <a:bodyPr wrap="none" rtlCol="0">
            <a:spAutoFit/>
          </a:bodyPr>
          <a:lstStyle/>
          <a:p>
            <a:r>
              <a:rPr lang="es-CR" b="1" dirty="0">
                <a:solidFill>
                  <a:srgbClr val="0070C0"/>
                </a:solidFill>
              </a:rPr>
              <a:t>Se cubren 5 meses de importaciones con dicho volumen</a:t>
            </a:r>
          </a:p>
        </p:txBody>
      </p:sp>
      <p:graphicFrame>
        <p:nvGraphicFramePr>
          <p:cNvPr id="6" name="Gráfico 5"/>
          <p:cNvGraphicFramePr>
            <a:graphicFrameLocks/>
          </p:cNvGraphicFramePr>
          <p:nvPr>
            <p:extLst>
              <p:ext uri="{D42A27DB-BD31-4B8C-83A1-F6EECF244321}">
                <p14:modId xmlns:p14="http://schemas.microsoft.com/office/powerpoint/2010/main" val="2909258640"/>
              </p:ext>
            </p:extLst>
          </p:nvPr>
        </p:nvGraphicFramePr>
        <p:xfrm>
          <a:off x="0" y="1097279"/>
          <a:ext cx="12192000" cy="5228237"/>
        </p:xfrm>
        <a:graphic>
          <a:graphicData uri="http://schemas.openxmlformats.org/drawingml/2006/chart">
            <c:chart xmlns:c="http://schemas.openxmlformats.org/drawingml/2006/chart" xmlns:r="http://schemas.openxmlformats.org/officeDocument/2006/relationships" r:id="rId2"/>
          </a:graphicData>
        </a:graphic>
      </p:graphicFrame>
      <p:sp>
        <p:nvSpPr>
          <p:cNvPr id="7" name="Explosión 2 6"/>
          <p:cNvSpPr/>
          <p:nvPr/>
        </p:nvSpPr>
        <p:spPr>
          <a:xfrm>
            <a:off x="5617006" y="766917"/>
            <a:ext cx="6794089" cy="403122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prstClr val="white"/>
                </a:solidFill>
              </a:rPr>
              <a:t>La Estrategia ha sido usar pérdidas de RMI como amortiguador del exceso de demanda y faltante de oferta</a:t>
            </a:r>
          </a:p>
        </p:txBody>
      </p:sp>
    </p:spTree>
    <p:extLst>
      <p:ext uri="{BB962C8B-B14F-4D97-AF65-F5344CB8AC3E}">
        <p14:creationId xmlns:p14="http://schemas.microsoft.com/office/powerpoint/2010/main" val="171832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75270" y="0"/>
            <a:ext cx="10515600" cy="1325563"/>
          </a:xfrm>
        </p:spPr>
        <p:txBody>
          <a:bodyPr>
            <a:normAutofit/>
          </a:bodyPr>
          <a:lstStyle/>
          <a:p>
            <a:pPr algn="ctr"/>
            <a:r>
              <a:rPr lang="es-CR" sz="2800" b="1" dirty="0">
                <a:solidFill>
                  <a:srgbClr val="002060"/>
                </a:solidFill>
                <a:latin typeface="Ge inspira"/>
              </a:rPr>
              <a:t>Nivel de Competitividad del País</a:t>
            </a:r>
            <a:br>
              <a:rPr lang="es-CR" sz="2800" b="1" dirty="0">
                <a:solidFill>
                  <a:srgbClr val="002060"/>
                </a:solidFill>
                <a:latin typeface="Ge inspira"/>
              </a:rPr>
            </a:br>
            <a:r>
              <a:rPr lang="es-CR" sz="2800" b="1" dirty="0" err="1">
                <a:solidFill>
                  <a:srgbClr val="002060"/>
                </a:solidFill>
                <a:latin typeface="Ge inspira"/>
              </a:rPr>
              <a:t>Indice</a:t>
            </a:r>
            <a:r>
              <a:rPr lang="es-CR" sz="2800" b="1" dirty="0">
                <a:solidFill>
                  <a:srgbClr val="002060"/>
                </a:solidFill>
                <a:latin typeface="Ge inspira"/>
              </a:rPr>
              <a:t> de Tipo de Cambio Real Multilateral</a:t>
            </a:r>
            <a:br>
              <a:rPr lang="es-CR" sz="2800" b="1" dirty="0">
                <a:solidFill>
                  <a:srgbClr val="002060"/>
                </a:solidFill>
                <a:latin typeface="Ge inspira"/>
              </a:rPr>
            </a:br>
            <a:r>
              <a:rPr lang="es-CR" sz="2800" b="1" dirty="0">
                <a:solidFill>
                  <a:srgbClr val="002060"/>
                </a:solidFill>
                <a:latin typeface="Ge inspira"/>
              </a:rPr>
              <a:t>Marzo 1991-Junio 2017</a:t>
            </a:r>
          </a:p>
        </p:txBody>
      </p:sp>
      <p:sp>
        <p:nvSpPr>
          <p:cNvPr id="3" name="Rectángulo 2"/>
          <p:cNvSpPr/>
          <p:nvPr/>
        </p:nvSpPr>
        <p:spPr>
          <a:xfrm>
            <a:off x="5161935" y="1325563"/>
            <a:ext cx="6096000" cy="984885"/>
          </a:xfrm>
          <a:prstGeom prst="rect">
            <a:avLst/>
          </a:prstGeom>
        </p:spPr>
        <p:txBody>
          <a:bodyPr>
            <a:spAutoFit/>
          </a:bodyPr>
          <a:lstStyle/>
          <a:p>
            <a:pPr algn="ctr"/>
            <a:r>
              <a:rPr lang="es-CR" b="1" dirty="0">
                <a:solidFill>
                  <a:srgbClr val="0070C0"/>
                </a:solidFill>
                <a:latin typeface="Ge inspira"/>
              </a:rPr>
              <a:t>APRECIACION REAL OCTUBRE 2006-JUNIO 2017</a:t>
            </a:r>
          </a:p>
          <a:p>
            <a:pPr algn="ctr"/>
            <a:r>
              <a:rPr lang="es-CR" sz="4000" b="1" dirty="0">
                <a:solidFill>
                  <a:srgbClr val="0070C0"/>
                </a:solidFill>
                <a:latin typeface="Ge inspira"/>
              </a:rPr>
              <a:t>23%</a:t>
            </a:r>
            <a:endParaRPr lang="es-CR" b="1" dirty="0">
              <a:solidFill>
                <a:srgbClr val="0070C0"/>
              </a:solidFill>
              <a:latin typeface="Ge inspira"/>
            </a:endParaRPr>
          </a:p>
        </p:txBody>
      </p:sp>
      <p:graphicFrame>
        <p:nvGraphicFramePr>
          <p:cNvPr id="5" name="Gráfico 4"/>
          <p:cNvGraphicFramePr>
            <a:graphicFrameLocks/>
          </p:cNvGraphicFramePr>
          <p:nvPr>
            <p:extLst/>
          </p:nvPr>
        </p:nvGraphicFramePr>
        <p:xfrm>
          <a:off x="0" y="2419350"/>
          <a:ext cx="12192000" cy="4276971"/>
        </p:xfrm>
        <a:graphic>
          <a:graphicData uri="http://schemas.openxmlformats.org/drawingml/2006/chart">
            <c:chart xmlns:c="http://schemas.openxmlformats.org/drawingml/2006/chart" xmlns:r="http://schemas.openxmlformats.org/officeDocument/2006/relationships" r:id="rId2"/>
          </a:graphicData>
        </a:graphic>
      </p:graphicFrame>
      <p:sp>
        <p:nvSpPr>
          <p:cNvPr id="4" name="Explosión 2 3"/>
          <p:cNvSpPr/>
          <p:nvPr/>
        </p:nvSpPr>
        <p:spPr>
          <a:xfrm>
            <a:off x="9045677" y="1524000"/>
            <a:ext cx="3736258" cy="2467897"/>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dirty="0">
                <a:solidFill>
                  <a:prstClr val="white"/>
                </a:solidFill>
              </a:rPr>
              <a:t>Hay una Recuperación parcial de competitividad</a:t>
            </a:r>
          </a:p>
        </p:txBody>
      </p:sp>
      <p:cxnSp>
        <p:nvCxnSpPr>
          <p:cNvPr id="7" name="Conector recto de flecha 6"/>
          <p:cNvCxnSpPr/>
          <p:nvPr/>
        </p:nvCxnSpPr>
        <p:spPr>
          <a:xfrm flipH="1" flipV="1">
            <a:off x="11557820" y="3584605"/>
            <a:ext cx="619432" cy="1032387"/>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6" name="CuadroTexto 5"/>
          <p:cNvSpPr txBox="1"/>
          <p:nvPr/>
        </p:nvSpPr>
        <p:spPr>
          <a:xfrm>
            <a:off x="706056" y="1770927"/>
            <a:ext cx="3267176" cy="523220"/>
          </a:xfrm>
          <a:prstGeom prst="rect">
            <a:avLst/>
          </a:prstGeom>
          <a:noFill/>
        </p:spPr>
        <p:txBody>
          <a:bodyPr wrap="none" rtlCol="0">
            <a:spAutoFit/>
          </a:bodyPr>
          <a:lstStyle/>
          <a:p>
            <a:r>
              <a:rPr lang="es-CR" sz="2800" b="1" dirty="0">
                <a:solidFill>
                  <a:prstClr val="black"/>
                </a:solidFill>
              </a:rPr>
              <a:t>TCR: TCN </a:t>
            </a:r>
            <a:r>
              <a:rPr lang="en-US" sz="2800" b="1" dirty="0">
                <a:solidFill>
                  <a:prstClr val="black"/>
                </a:solidFill>
              </a:rPr>
              <a:t>* </a:t>
            </a:r>
            <a:r>
              <a:rPr lang="en-US" sz="2800" b="1" dirty="0" err="1">
                <a:solidFill>
                  <a:prstClr val="black"/>
                </a:solidFill>
              </a:rPr>
              <a:t>Pext</a:t>
            </a:r>
            <a:r>
              <a:rPr lang="en-US" sz="2800" b="1" dirty="0">
                <a:solidFill>
                  <a:prstClr val="black"/>
                </a:solidFill>
              </a:rPr>
              <a:t>/Pint</a:t>
            </a:r>
            <a:endParaRPr lang="es-CR" sz="2800" b="1" dirty="0">
              <a:solidFill>
                <a:prstClr val="black"/>
              </a:solidFill>
            </a:endParaRPr>
          </a:p>
        </p:txBody>
      </p:sp>
    </p:spTree>
    <p:extLst>
      <p:ext uri="{BB962C8B-B14F-4D97-AF65-F5344CB8AC3E}">
        <p14:creationId xmlns:p14="http://schemas.microsoft.com/office/powerpoint/2010/main" val="251296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pPr algn="ctr"/>
            <a:r>
              <a:rPr lang="es-CR" sz="3600" b="1" dirty="0">
                <a:solidFill>
                  <a:srgbClr val="002060"/>
                </a:solidFill>
                <a:latin typeface="Ge inspira"/>
              </a:rPr>
              <a:t>PERSPECTIVAS PARA EL RESTO DEL 2017 Y 2018</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1599149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6760028"/>
          </a:xfrm>
          <a:prstGeom prst="rect">
            <a:avLst/>
          </a:prstGeom>
        </p:spPr>
      </p:pic>
    </p:spTree>
    <p:extLst>
      <p:ext uri="{BB962C8B-B14F-4D97-AF65-F5344CB8AC3E}">
        <p14:creationId xmlns:p14="http://schemas.microsoft.com/office/powerpoint/2010/main" val="39565864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30630" y="100012"/>
            <a:ext cx="12061370" cy="6657975"/>
          </a:xfrm>
          <a:prstGeom prst="rect">
            <a:avLst/>
          </a:prstGeom>
        </p:spPr>
      </p:pic>
    </p:spTree>
    <p:extLst>
      <p:ext uri="{BB962C8B-B14F-4D97-AF65-F5344CB8AC3E}">
        <p14:creationId xmlns:p14="http://schemas.microsoft.com/office/powerpoint/2010/main" val="36443326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17714" y="97971"/>
            <a:ext cx="11832772" cy="6536191"/>
          </a:xfrm>
          <a:prstGeom prst="rect">
            <a:avLst/>
          </a:prstGeom>
        </p:spPr>
      </p:pic>
    </p:spTree>
    <p:extLst>
      <p:ext uri="{BB962C8B-B14F-4D97-AF65-F5344CB8AC3E}">
        <p14:creationId xmlns:p14="http://schemas.microsoft.com/office/powerpoint/2010/main" val="852826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76200" y="0"/>
            <a:ext cx="12115799" cy="6781800"/>
          </a:xfrm>
          <a:prstGeom prst="rect">
            <a:avLst/>
          </a:prstGeom>
        </p:spPr>
      </p:pic>
    </p:spTree>
    <p:extLst>
      <p:ext uri="{BB962C8B-B14F-4D97-AF65-F5344CB8AC3E}">
        <p14:creationId xmlns:p14="http://schemas.microsoft.com/office/powerpoint/2010/main" val="27490153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R" b="1" dirty="0">
                <a:solidFill>
                  <a:srgbClr val="0070C0"/>
                </a:solidFill>
                <a:latin typeface="Ge inspira"/>
              </a:rPr>
              <a:t>CONCLUSIONES</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1405122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149532"/>
            <a:ext cx="10546477" cy="8494633"/>
          </a:xfrm>
          <a:prstGeom prst="rect">
            <a:avLst/>
          </a:prstGeom>
          <a:noFill/>
        </p:spPr>
        <p:txBody>
          <a:bodyPr wrap="none" rtlCol="0">
            <a:spAutoFit/>
          </a:bodyPr>
          <a:lstStyle/>
          <a:p>
            <a:pPr marL="285750" indent="-285750">
              <a:buFontTx/>
              <a:buChar char="-"/>
            </a:pPr>
            <a:r>
              <a:rPr lang="es-CR" sz="1400" b="1" dirty="0">
                <a:solidFill>
                  <a:srgbClr val="0070C0"/>
                </a:solidFill>
                <a:latin typeface="Ge inspira"/>
              </a:rPr>
              <a:t>Desaceleración Económica que preocupa</a:t>
            </a:r>
          </a:p>
          <a:p>
            <a:endParaRPr lang="es-CR" sz="1400" b="1" dirty="0">
              <a:solidFill>
                <a:srgbClr val="0070C0"/>
              </a:solidFill>
              <a:latin typeface="Ge inspira"/>
            </a:endParaRPr>
          </a:p>
          <a:p>
            <a:pPr marL="285750" indent="-285750">
              <a:buFontTx/>
              <a:buChar char="-"/>
            </a:pPr>
            <a:r>
              <a:rPr lang="es-CR" sz="1400" b="1" dirty="0">
                <a:solidFill>
                  <a:srgbClr val="0070C0"/>
                </a:solidFill>
                <a:latin typeface="Ge inspira"/>
              </a:rPr>
              <a:t>Sectores ganadores muy dinámicos</a:t>
            </a:r>
            <a:r>
              <a:rPr lang="en-US" sz="1400" b="1" dirty="0">
                <a:solidFill>
                  <a:srgbClr val="0070C0"/>
                </a:solidFill>
                <a:latin typeface="Ge inspira"/>
              </a:rPr>
              <a:t>; </a:t>
            </a:r>
            <a:r>
              <a:rPr lang="en-US" sz="1400" b="1" dirty="0" err="1">
                <a:solidFill>
                  <a:srgbClr val="0070C0"/>
                </a:solidFill>
                <a:latin typeface="Ge inspira"/>
              </a:rPr>
              <a:t>los</a:t>
            </a:r>
            <a:r>
              <a:rPr lang="en-US" sz="1400" b="1" dirty="0">
                <a:solidFill>
                  <a:srgbClr val="0070C0"/>
                </a:solidFill>
                <a:latin typeface="Ge inspira"/>
              </a:rPr>
              <a:t> </a:t>
            </a:r>
            <a:r>
              <a:rPr lang="en-US" sz="1400" b="1" dirty="0" err="1">
                <a:solidFill>
                  <a:srgbClr val="0070C0"/>
                </a:solidFill>
                <a:latin typeface="Ge inspira"/>
              </a:rPr>
              <a:t>perdedores</a:t>
            </a:r>
            <a:r>
              <a:rPr lang="en-US" sz="1400" b="1" dirty="0">
                <a:solidFill>
                  <a:srgbClr val="0070C0"/>
                </a:solidFill>
                <a:latin typeface="Ge inspira"/>
              </a:rPr>
              <a:t> </a:t>
            </a:r>
            <a:r>
              <a:rPr lang="en-US" sz="1400" b="1" dirty="0" err="1">
                <a:solidFill>
                  <a:srgbClr val="0070C0"/>
                </a:solidFill>
                <a:latin typeface="Ge inspira"/>
              </a:rPr>
              <a:t>estancados</a:t>
            </a:r>
            <a:endParaRPr lang="en-US" sz="1400" b="1" dirty="0">
              <a:solidFill>
                <a:srgbClr val="0070C0"/>
              </a:solidFill>
              <a:latin typeface="Ge inspira"/>
            </a:endParaRP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Crecimiento</a:t>
            </a:r>
            <a:r>
              <a:rPr lang="en-US" sz="1400" b="1" dirty="0">
                <a:solidFill>
                  <a:srgbClr val="0070C0"/>
                </a:solidFill>
                <a:latin typeface="Ge inspira"/>
              </a:rPr>
              <a:t> </a:t>
            </a:r>
            <a:r>
              <a:rPr lang="en-US" sz="1400" b="1" dirty="0" err="1">
                <a:solidFill>
                  <a:srgbClr val="0070C0"/>
                </a:solidFill>
                <a:latin typeface="Ge inspira"/>
              </a:rPr>
              <a:t>Económico</a:t>
            </a:r>
            <a:r>
              <a:rPr lang="en-US" sz="1400" b="1" dirty="0">
                <a:solidFill>
                  <a:srgbClr val="0070C0"/>
                </a:solidFill>
                <a:latin typeface="Ge inspira"/>
              </a:rPr>
              <a:t> no </a:t>
            </a:r>
            <a:r>
              <a:rPr lang="en-US" sz="1400" b="1" dirty="0" err="1">
                <a:solidFill>
                  <a:srgbClr val="0070C0"/>
                </a:solidFill>
                <a:latin typeface="Ge inspira"/>
              </a:rPr>
              <a:t>está</a:t>
            </a:r>
            <a:r>
              <a:rPr lang="en-US" sz="1400" b="1" dirty="0">
                <a:solidFill>
                  <a:srgbClr val="0070C0"/>
                </a:solidFill>
                <a:latin typeface="Ge inspira"/>
              </a:rPr>
              <a:t> </a:t>
            </a:r>
            <a:r>
              <a:rPr lang="en-US" sz="1400" b="1" dirty="0" err="1">
                <a:solidFill>
                  <a:srgbClr val="0070C0"/>
                </a:solidFill>
                <a:latin typeface="Ge inspira"/>
              </a:rPr>
              <a:t>generando</a:t>
            </a:r>
            <a:r>
              <a:rPr lang="en-US" sz="1400" b="1" dirty="0">
                <a:solidFill>
                  <a:srgbClr val="0070C0"/>
                </a:solidFill>
                <a:latin typeface="Ge inspira"/>
              </a:rPr>
              <a:t> </a:t>
            </a:r>
            <a:r>
              <a:rPr lang="en-US" sz="1400" b="1" dirty="0" err="1">
                <a:solidFill>
                  <a:srgbClr val="0070C0"/>
                </a:solidFill>
                <a:latin typeface="Ge inspira"/>
              </a:rPr>
              <a:t>suficientes</a:t>
            </a:r>
            <a:r>
              <a:rPr lang="en-US" sz="1400" b="1" dirty="0">
                <a:solidFill>
                  <a:srgbClr val="0070C0"/>
                </a:solidFill>
                <a:latin typeface="Ge inspira"/>
              </a:rPr>
              <a:t> </a:t>
            </a:r>
            <a:r>
              <a:rPr lang="en-US" sz="1400" b="1" dirty="0" err="1">
                <a:solidFill>
                  <a:srgbClr val="0070C0"/>
                </a:solidFill>
                <a:latin typeface="Ge inspira"/>
              </a:rPr>
              <a:t>oportunidades</a:t>
            </a:r>
            <a:r>
              <a:rPr lang="en-US" sz="1400" b="1" dirty="0">
                <a:solidFill>
                  <a:srgbClr val="0070C0"/>
                </a:solidFill>
                <a:latin typeface="Ge inspira"/>
              </a:rPr>
              <a:t> de </a:t>
            </a:r>
            <a:r>
              <a:rPr lang="en-US" sz="1400" b="1" dirty="0" err="1">
                <a:solidFill>
                  <a:srgbClr val="0070C0"/>
                </a:solidFill>
                <a:latin typeface="Ge inspira"/>
              </a:rPr>
              <a:t>empleo</a:t>
            </a:r>
            <a:endParaRPr lang="en-US" sz="1400" b="1" dirty="0">
              <a:solidFill>
                <a:srgbClr val="0070C0"/>
              </a:solidFill>
              <a:latin typeface="Ge inspira"/>
            </a:endParaRP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Déficit</a:t>
            </a:r>
            <a:r>
              <a:rPr lang="en-US" sz="1400" b="1" dirty="0">
                <a:solidFill>
                  <a:srgbClr val="0070C0"/>
                </a:solidFill>
                <a:latin typeface="Ge inspira"/>
              </a:rPr>
              <a:t> Fiscal sin resolver y sin </a:t>
            </a:r>
            <a:r>
              <a:rPr lang="en-US" sz="1400" b="1" dirty="0" err="1">
                <a:solidFill>
                  <a:srgbClr val="0070C0"/>
                </a:solidFill>
                <a:latin typeface="Ge inspira"/>
              </a:rPr>
              <a:t>acuerdos</a:t>
            </a:r>
            <a:r>
              <a:rPr lang="en-US" sz="1400" b="1" dirty="0">
                <a:solidFill>
                  <a:srgbClr val="0070C0"/>
                </a:solidFill>
                <a:latin typeface="Ge inspira"/>
              </a:rPr>
              <a:t> politicos</a:t>
            </a: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Causante</a:t>
            </a:r>
            <a:r>
              <a:rPr lang="en-US" sz="1400" b="1" dirty="0">
                <a:solidFill>
                  <a:srgbClr val="0070C0"/>
                </a:solidFill>
                <a:latin typeface="Ge inspira"/>
              </a:rPr>
              <a:t> de </a:t>
            </a:r>
            <a:r>
              <a:rPr lang="en-US" sz="1400" b="1" dirty="0" err="1">
                <a:solidFill>
                  <a:srgbClr val="0070C0"/>
                </a:solidFill>
                <a:latin typeface="Ge inspira"/>
              </a:rPr>
              <a:t>distorsiones</a:t>
            </a:r>
            <a:r>
              <a:rPr lang="en-US" sz="1400" b="1" dirty="0">
                <a:solidFill>
                  <a:srgbClr val="0070C0"/>
                </a:solidFill>
                <a:latin typeface="Ge inspira"/>
              </a:rPr>
              <a:t> </a:t>
            </a:r>
            <a:r>
              <a:rPr lang="en-US" sz="1400" b="1" dirty="0" err="1">
                <a:solidFill>
                  <a:srgbClr val="0070C0"/>
                </a:solidFill>
                <a:latin typeface="Ge inspira"/>
              </a:rPr>
              <a:t>en</a:t>
            </a:r>
            <a:r>
              <a:rPr lang="en-US" sz="1400" b="1" dirty="0">
                <a:solidFill>
                  <a:srgbClr val="0070C0"/>
                </a:solidFill>
                <a:latin typeface="Ge inspira"/>
              </a:rPr>
              <a:t> </a:t>
            </a:r>
            <a:r>
              <a:rPr lang="en-US" sz="1400" b="1" dirty="0" err="1">
                <a:solidFill>
                  <a:srgbClr val="0070C0"/>
                </a:solidFill>
                <a:latin typeface="Ge inspira"/>
              </a:rPr>
              <a:t>tasas</a:t>
            </a:r>
            <a:r>
              <a:rPr lang="en-US" sz="1400" b="1" dirty="0">
                <a:solidFill>
                  <a:srgbClr val="0070C0"/>
                </a:solidFill>
                <a:latin typeface="Ge inspira"/>
              </a:rPr>
              <a:t> de </a:t>
            </a:r>
            <a:r>
              <a:rPr lang="en-US" sz="1400" b="1" dirty="0" err="1">
                <a:solidFill>
                  <a:srgbClr val="0070C0"/>
                </a:solidFill>
                <a:latin typeface="Ge inspira"/>
              </a:rPr>
              <a:t>interés</a:t>
            </a:r>
            <a:r>
              <a:rPr lang="en-US" sz="1400" b="1" dirty="0">
                <a:solidFill>
                  <a:srgbClr val="0070C0"/>
                </a:solidFill>
                <a:latin typeface="Ge inspira"/>
              </a:rPr>
              <a:t> y </a:t>
            </a:r>
            <a:r>
              <a:rPr lang="en-US" sz="1400" b="1" dirty="0" err="1">
                <a:solidFill>
                  <a:srgbClr val="0070C0"/>
                </a:solidFill>
                <a:latin typeface="Ge inspira"/>
              </a:rPr>
              <a:t>premios</a:t>
            </a:r>
            <a:r>
              <a:rPr lang="en-US" sz="1400" b="1" dirty="0">
                <a:solidFill>
                  <a:srgbClr val="0070C0"/>
                </a:solidFill>
                <a:latin typeface="Ge inspira"/>
              </a:rPr>
              <a:t> </a:t>
            </a:r>
            <a:r>
              <a:rPr lang="en-US" sz="1400" b="1" dirty="0" err="1">
                <a:solidFill>
                  <a:srgbClr val="0070C0"/>
                </a:solidFill>
                <a:latin typeface="Ge inspira"/>
              </a:rPr>
              <a:t>por</a:t>
            </a:r>
            <a:r>
              <a:rPr lang="en-US" sz="1400" b="1" dirty="0">
                <a:solidFill>
                  <a:srgbClr val="0070C0"/>
                </a:solidFill>
                <a:latin typeface="Ge inspira"/>
              </a:rPr>
              <a:t> </a:t>
            </a:r>
            <a:r>
              <a:rPr lang="en-US" sz="1400" b="1" dirty="0" err="1">
                <a:solidFill>
                  <a:srgbClr val="0070C0"/>
                </a:solidFill>
                <a:latin typeface="Ge inspira"/>
              </a:rPr>
              <a:t>invertir</a:t>
            </a:r>
            <a:r>
              <a:rPr lang="en-US" sz="1400" b="1" dirty="0">
                <a:solidFill>
                  <a:srgbClr val="0070C0"/>
                </a:solidFill>
                <a:latin typeface="Ge inspira"/>
              </a:rPr>
              <a:t> o </a:t>
            </a:r>
            <a:r>
              <a:rPr lang="en-US" sz="1400" b="1" dirty="0" err="1">
                <a:solidFill>
                  <a:srgbClr val="0070C0"/>
                </a:solidFill>
                <a:latin typeface="Ge inspira"/>
              </a:rPr>
              <a:t>endeudarse</a:t>
            </a:r>
            <a:r>
              <a:rPr lang="en-US" sz="1400" b="1" dirty="0">
                <a:solidFill>
                  <a:srgbClr val="0070C0"/>
                </a:solidFill>
                <a:latin typeface="Ge inspira"/>
              </a:rPr>
              <a:t> </a:t>
            </a:r>
            <a:r>
              <a:rPr lang="en-US" sz="1400" b="1" dirty="0" err="1">
                <a:solidFill>
                  <a:srgbClr val="0070C0"/>
                </a:solidFill>
                <a:latin typeface="Ge inspira"/>
              </a:rPr>
              <a:t>en</a:t>
            </a:r>
            <a:r>
              <a:rPr lang="en-US" sz="1400" b="1" dirty="0">
                <a:solidFill>
                  <a:srgbClr val="0070C0"/>
                </a:solidFill>
                <a:latin typeface="Ge inspira"/>
              </a:rPr>
              <a:t> </a:t>
            </a:r>
            <a:r>
              <a:rPr lang="en-US" sz="1400" b="1" dirty="0" err="1">
                <a:solidFill>
                  <a:srgbClr val="0070C0"/>
                </a:solidFill>
                <a:latin typeface="Ge inspira"/>
              </a:rPr>
              <a:t>una</a:t>
            </a:r>
            <a:r>
              <a:rPr lang="en-US" sz="1400" b="1" dirty="0">
                <a:solidFill>
                  <a:srgbClr val="0070C0"/>
                </a:solidFill>
                <a:latin typeface="Ge inspira"/>
              </a:rPr>
              <a:t> u </a:t>
            </a:r>
            <a:r>
              <a:rPr lang="en-US" sz="1400" b="1" dirty="0" err="1">
                <a:solidFill>
                  <a:srgbClr val="0070C0"/>
                </a:solidFill>
                <a:latin typeface="Ge inspira"/>
              </a:rPr>
              <a:t>otra</a:t>
            </a:r>
            <a:r>
              <a:rPr lang="en-US" sz="1400" b="1" dirty="0">
                <a:solidFill>
                  <a:srgbClr val="0070C0"/>
                </a:solidFill>
                <a:latin typeface="Ge inspira"/>
              </a:rPr>
              <a:t> </a:t>
            </a:r>
            <a:r>
              <a:rPr lang="en-US" sz="1400" b="1" dirty="0" err="1">
                <a:solidFill>
                  <a:srgbClr val="0070C0"/>
                </a:solidFill>
                <a:latin typeface="Ge inspira"/>
              </a:rPr>
              <a:t>moneda</a:t>
            </a:r>
            <a:endParaRPr lang="en-US" sz="1400" b="1" dirty="0">
              <a:solidFill>
                <a:srgbClr val="0070C0"/>
              </a:solidFill>
              <a:latin typeface="Ge inspira"/>
            </a:endParaRP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Eso</a:t>
            </a:r>
            <a:r>
              <a:rPr lang="en-US" sz="1400" b="1" dirty="0">
                <a:solidFill>
                  <a:srgbClr val="0070C0"/>
                </a:solidFill>
                <a:latin typeface="Ge inspira"/>
              </a:rPr>
              <a:t> genera </a:t>
            </a:r>
            <a:r>
              <a:rPr lang="en-US" sz="1400" b="1" dirty="0" err="1">
                <a:solidFill>
                  <a:srgbClr val="0070C0"/>
                </a:solidFill>
                <a:latin typeface="Ge inspira"/>
              </a:rPr>
              <a:t>volatilidad</a:t>
            </a:r>
            <a:r>
              <a:rPr lang="en-US" sz="1400" b="1" dirty="0">
                <a:solidFill>
                  <a:srgbClr val="0070C0"/>
                </a:solidFill>
                <a:latin typeface="Ge inspira"/>
              </a:rPr>
              <a:t> e </a:t>
            </a:r>
            <a:r>
              <a:rPr lang="en-US" sz="1400" b="1" dirty="0" err="1">
                <a:solidFill>
                  <a:srgbClr val="0070C0"/>
                </a:solidFill>
                <a:latin typeface="Ge inspira"/>
              </a:rPr>
              <a:t>incertidumbre</a:t>
            </a:r>
            <a:r>
              <a:rPr lang="en-US" sz="1400" b="1" dirty="0">
                <a:solidFill>
                  <a:srgbClr val="0070C0"/>
                </a:solidFill>
                <a:latin typeface="Ge inspira"/>
              </a:rPr>
              <a:t>, </a:t>
            </a:r>
            <a:r>
              <a:rPr lang="en-US" sz="1400" b="1" dirty="0" err="1">
                <a:solidFill>
                  <a:srgbClr val="0070C0"/>
                </a:solidFill>
                <a:latin typeface="Ge inspira"/>
              </a:rPr>
              <a:t>pospone</a:t>
            </a:r>
            <a:r>
              <a:rPr lang="en-US" sz="1400" b="1" dirty="0">
                <a:solidFill>
                  <a:srgbClr val="0070C0"/>
                </a:solidFill>
                <a:latin typeface="Ge inspira"/>
              </a:rPr>
              <a:t> </a:t>
            </a:r>
            <a:r>
              <a:rPr lang="en-US" sz="1400" b="1" dirty="0" err="1">
                <a:solidFill>
                  <a:srgbClr val="0070C0"/>
                </a:solidFill>
                <a:latin typeface="Ge inspira"/>
              </a:rPr>
              <a:t>decisiones</a:t>
            </a:r>
            <a:r>
              <a:rPr lang="en-US" sz="1400" b="1" dirty="0">
                <a:solidFill>
                  <a:srgbClr val="0070C0"/>
                </a:solidFill>
                <a:latin typeface="Ge inspira"/>
              </a:rPr>
              <a:t> de </a:t>
            </a:r>
            <a:r>
              <a:rPr lang="en-US" sz="1400" b="1" dirty="0" err="1">
                <a:solidFill>
                  <a:srgbClr val="0070C0"/>
                </a:solidFill>
                <a:latin typeface="Ge inspira"/>
              </a:rPr>
              <a:t>inversión</a:t>
            </a:r>
            <a:r>
              <a:rPr lang="en-US" sz="1400" b="1" dirty="0">
                <a:solidFill>
                  <a:srgbClr val="0070C0"/>
                </a:solidFill>
                <a:latin typeface="Ge inspira"/>
              </a:rPr>
              <a:t> y </a:t>
            </a:r>
            <a:r>
              <a:rPr lang="en-US" sz="1400" b="1" dirty="0" err="1">
                <a:solidFill>
                  <a:srgbClr val="0070C0"/>
                </a:solidFill>
                <a:latin typeface="Ge inspira"/>
              </a:rPr>
              <a:t>afecta</a:t>
            </a:r>
            <a:r>
              <a:rPr lang="en-US" sz="1400" b="1" dirty="0">
                <a:solidFill>
                  <a:srgbClr val="0070C0"/>
                </a:solidFill>
                <a:latin typeface="Ge inspira"/>
              </a:rPr>
              <a:t> sector </a:t>
            </a:r>
            <a:r>
              <a:rPr lang="en-US" sz="1400" b="1" dirty="0" err="1">
                <a:solidFill>
                  <a:srgbClr val="0070C0"/>
                </a:solidFill>
                <a:latin typeface="Ge inspira"/>
              </a:rPr>
              <a:t>privado</a:t>
            </a:r>
            <a:endParaRPr lang="en-US" sz="1400" b="1" dirty="0">
              <a:solidFill>
                <a:srgbClr val="0070C0"/>
              </a:solidFill>
              <a:latin typeface="Ge inspira"/>
            </a:endParaRP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Año</a:t>
            </a:r>
            <a:r>
              <a:rPr lang="en-US" sz="1400" b="1" dirty="0">
                <a:solidFill>
                  <a:srgbClr val="0070C0"/>
                </a:solidFill>
                <a:latin typeface="Ge inspira"/>
              </a:rPr>
              <a:t> </a:t>
            </a:r>
            <a:r>
              <a:rPr lang="en-US" sz="1400" b="1" dirty="0" err="1">
                <a:solidFill>
                  <a:srgbClr val="0070C0"/>
                </a:solidFill>
                <a:latin typeface="Ge inspira"/>
              </a:rPr>
              <a:t>Preelectoral</a:t>
            </a:r>
            <a:r>
              <a:rPr lang="en-US" sz="1400" b="1" dirty="0">
                <a:solidFill>
                  <a:srgbClr val="0070C0"/>
                </a:solidFill>
                <a:latin typeface="Ge inspira"/>
              </a:rPr>
              <a:t>: PAC ACEPTA REFORMAR ANUALIDADES ANTES DE DEBATIR SOBRE IMPUESTOS</a:t>
            </a: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Problema</a:t>
            </a:r>
            <a:r>
              <a:rPr lang="en-US" sz="1400" b="1" dirty="0">
                <a:solidFill>
                  <a:srgbClr val="0070C0"/>
                </a:solidFill>
                <a:latin typeface="Ge inspira"/>
              </a:rPr>
              <a:t> de </a:t>
            </a:r>
            <a:r>
              <a:rPr lang="en-US" sz="1400" b="1" dirty="0" err="1">
                <a:solidFill>
                  <a:srgbClr val="0070C0"/>
                </a:solidFill>
                <a:latin typeface="Ge inspira"/>
              </a:rPr>
              <a:t>Liquidez</a:t>
            </a:r>
            <a:r>
              <a:rPr lang="en-US" sz="1400" b="1" dirty="0">
                <a:solidFill>
                  <a:srgbClr val="0070C0"/>
                </a:solidFill>
                <a:latin typeface="Ge inspira"/>
              </a:rPr>
              <a:t> se </a:t>
            </a:r>
            <a:r>
              <a:rPr lang="en-US" sz="1400" b="1" dirty="0" err="1">
                <a:solidFill>
                  <a:srgbClr val="0070C0"/>
                </a:solidFill>
                <a:latin typeface="Ge inspira"/>
              </a:rPr>
              <a:t>resuelve</a:t>
            </a:r>
            <a:r>
              <a:rPr lang="en-US" sz="1400" b="1" dirty="0">
                <a:solidFill>
                  <a:srgbClr val="0070C0"/>
                </a:solidFill>
                <a:latin typeface="Ge inspira"/>
              </a:rPr>
              <a:t> </a:t>
            </a:r>
            <a:r>
              <a:rPr lang="en-US" sz="1400" b="1" dirty="0" err="1">
                <a:solidFill>
                  <a:srgbClr val="0070C0"/>
                </a:solidFill>
                <a:latin typeface="Ge inspira"/>
              </a:rPr>
              <a:t>pagando</a:t>
            </a:r>
            <a:r>
              <a:rPr lang="en-US" sz="1400" b="1" dirty="0">
                <a:solidFill>
                  <a:srgbClr val="0070C0"/>
                </a:solidFill>
                <a:latin typeface="Ge inspira"/>
              </a:rPr>
              <a:t> </a:t>
            </a:r>
            <a:r>
              <a:rPr lang="en-US" sz="1400" b="1" dirty="0" err="1">
                <a:solidFill>
                  <a:srgbClr val="0070C0"/>
                </a:solidFill>
                <a:latin typeface="Ge inspira"/>
              </a:rPr>
              <a:t>intereses</a:t>
            </a:r>
            <a:r>
              <a:rPr lang="en-US" sz="1400" b="1" dirty="0">
                <a:solidFill>
                  <a:srgbClr val="0070C0"/>
                </a:solidFill>
                <a:latin typeface="Ge inspira"/>
              </a:rPr>
              <a:t> </a:t>
            </a:r>
            <a:r>
              <a:rPr lang="en-US" sz="1400" b="1" dirty="0" err="1">
                <a:solidFill>
                  <a:srgbClr val="0070C0"/>
                </a:solidFill>
                <a:latin typeface="Ge inspira"/>
              </a:rPr>
              <a:t>más</a:t>
            </a:r>
            <a:r>
              <a:rPr lang="en-US" sz="1400" b="1" dirty="0">
                <a:solidFill>
                  <a:srgbClr val="0070C0"/>
                </a:solidFill>
                <a:latin typeface="Ge inspira"/>
              </a:rPr>
              <a:t> altos </a:t>
            </a:r>
            <a:r>
              <a:rPr lang="en-US" sz="1400" b="1" dirty="0" err="1">
                <a:solidFill>
                  <a:srgbClr val="0070C0"/>
                </a:solidFill>
                <a:latin typeface="Ge inspira"/>
              </a:rPr>
              <a:t>en</a:t>
            </a:r>
            <a:r>
              <a:rPr lang="en-US" sz="1400" b="1" dirty="0">
                <a:solidFill>
                  <a:srgbClr val="0070C0"/>
                </a:solidFill>
                <a:latin typeface="Ge inspira"/>
              </a:rPr>
              <a:t> el </a:t>
            </a:r>
            <a:r>
              <a:rPr lang="en-US" sz="1400" b="1" dirty="0" err="1">
                <a:solidFill>
                  <a:srgbClr val="0070C0"/>
                </a:solidFill>
                <a:latin typeface="Ge inspira"/>
              </a:rPr>
              <a:t>mercado</a:t>
            </a:r>
            <a:endParaRPr lang="en-US" sz="1400" b="1" dirty="0">
              <a:solidFill>
                <a:srgbClr val="0070C0"/>
              </a:solidFill>
              <a:latin typeface="Ge inspira"/>
            </a:endParaRP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Es</a:t>
            </a:r>
            <a:r>
              <a:rPr lang="en-US" sz="1400" b="1" dirty="0">
                <a:solidFill>
                  <a:srgbClr val="0070C0"/>
                </a:solidFill>
                <a:latin typeface="Ge inspira"/>
              </a:rPr>
              <a:t> un </a:t>
            </a:r>
            <a:r>
              <a:rPr lang="en-US" sz="1400" b="1" dirty="0" err="1">
                <a:solidFill>
                  <a:srgbClr val="0070C0"/>
                </a:solidFill>
                <a:latin typeface="Ge inspira"/>
              </a:rPr>
              <a:t>hecho</a:t>
            </a:r>
            <a:r>
              <a:rPr lang="en-US" sz="1400" b="1" dirty="0">
                <a:solidFill>
                  <a:srgbClr val="0070C0"/>
                </a:solidFill>
                <a:latin typeface="Ge inspira"/>
              </a:rPr>
              <a:t> firma de $ 1 mil </a:t>
            </a:r>
            <a:r>
              <a:rPr lang="en-US" sz="1400" b="1" dirty="0" err="1">
                <a:solidFill>
                  <a:srgbClr val="0070C0"/>
                </a:solidFill>
                <a:latin typeface="Ge inspira"/>
              </a:rPr>
              <a:t>millones</a:t>
            </a:r>
            <a:r>
              <a:rPr lang="en-US" sz="1400" b="1" dirty="0">
                <a:solidFill>
                  <a:srgbClr val="0070C0"/>
                </a:solidFill>
                <a:latin typeface="Ge inspira"/>
              </a:rPr>
              <a:t> con FLR, </a:t>
            </a:r>
            <a:r>
              <a:rPr lang="en-US" sz="1400" b="1" dirty="0" err="1">
                <a:solidFill>
                  <a:srgbClr val="0070C0"/>
                </a:solidFill>
                <a:latin typeface="Ge inspira"/>
              </a:rPr>
              <a:t>amortigua</a:t>
            </a:r>
            <a:r>
              <a:rPr lang="en-US" sz="1400" b="1" dirty="0">
                <a:solidFill>
                  <a:srgbClr val="0070C0"/>
                </a:solidFill>
                <a:latin typeface="Ge inspira"/>
              </a:rPr>
              <a:t> </a:t>
            </a:r>
            <a:r>
              <a:rPr lang="en-US" sz="1400" b="1" dirty="0" err="1">
                <a:solidFill>
                  <a:srgbClr val="0070C0"/>
                </a:solidFill>
                <a:latin typeface="Ge inspira"/>
              </a:rPr>
              <a:t>depreciación</a:t>
            </a:r>
            <a:endParaRPr lang="en-US" sz="1400" b="1" dirty="0">
              <a:solidFill>
                <a:srgbClr val="0070C0"/>
              </a:solidFill>
              <a:latin typeface="Ge inspira"/>
            </a:endParaRPr>
          </a:p>
          <a:p>
            <a:pPr marL="285750" indent="-285750">
              <a:buFontTx/>
              <a:buChar char="-"/>
            </a:pPr>
            <a:endParaRPr lang="en-US" sz="1400" b="1" dirty="0">
              <a:solidFill>
                <a:srgbClr val="0070C0"/>
              </a:solidFill>
              <a:latin typeface="Ge inspira"/>
            </a:endParaRPr>
          </a:p>
          <a:p>
            <a:pPr marL="285750" indent="-285750">
              <a:buFontTx/>
              <a:buChar char="-"/>
            </a:pPr>
            <a:r>
              <a:rPr lang="en-US" sz="1400" b="1" dirty="0">
                <a:solidFill>
                  <a:srgbClr val="0070C0"/>
                </a:solidFill>
                <a:latin typeface="Ge inspira"/>
              </a:rPr>
              <a:t>Ley de </a:t>
            </a:r>
            <a:r>
              <a:rPr lang="en-US" sz="1400" b="1" dirty="0" err="1">
                <a:solidFill>
                  <a:srgbClr val="0070C0"/>
                </a:solidFill>
                <a:latin typeface="Ge inspira"/>
              </a:rPr>
              <a:t>Empleo</a:t>
            </a:r>
            <a:r>
              <a:rPr lang="en-US" sz="1400" b="1" dirty="0">
                <a:solidFill>
                  <a:srgbClr val="0070C0"/>
                </a:solidFill>
                <a:latin typeface="Ge inspira"/>
              </a:rPr>
              <a:t> </a:t>
            </a:r>
            <a:r>
              <a:rPr lang="en-US" sz="1400" b="1" dirty="0" err="1">
                <a:solidFill>
                  <a:srgbClr val="0070C0"/>
                </a:solidFill>
                <a:latin typeface="Ge inspira"/>
              </a:rPr>
              <a:t>Público</a:t>
            </a:r>
            <a:r>
              <a:rPr lang="en-US" sz="1400" b="1" dirty="0">
                <a:solidFill>
                  <a:srgbClr val="0070C0"/>
                </a:solidFill>
                <a:latin typeface="Ge inspira"/>
              </a:rPr>
              <a:t>, </a:t>
            </a:r>
            <a:r>
              <a:rPr lang="en-US" sz="1400" b="1" dirty="0" err="1">
                <a:solidFill>
                  <a:srgbClr val="0070C0"/>
                </a:solidFill>
                <a:latin typeface="Ge inspira"/>
              </a:rPr>
              <a:t>Garantías</a:t>
            </a:r>
            <a:r>
              <a:rPr lang="en-US" sz="1400" b="1" dirty="0">
                <a:solidFill>
                  <a:srgbClr val="0070C0"/>
                </a:solidFill>
                <a:latin typeface="Ge inspira"/>
              </a:rPr>
              <a:t> </a:t>
            </a:r>
            <a:r>
              <a:rPr lang="en-US" sz="1400" b="1" dirty="0" err="1">
                <a:solidFill>
                  <a:srgbClr val="0070C0"/>
                </a:solidFill>
                <a:latin typeface="Ge inspira"/>
              </a:rPr>
              <a:t>Económicas</a:t>
            </a:r>
            <a:r>
              <a:rPr lang="en-US" sz="1400" b="1" dirty="0">
                <a:solidFill>
                  <a:srgbClr val="0070C0"/>
                </a:solidFill>
                <a:latin typeface="Ge inspira"/>
              </a:rPr>
              <a:t>, </a:t>
            </a:r>
            <a:r>
              <a:rPr lang="en-US" sz="1400" b="1" dirty="0" err="1">
                <a:solidFill>
                  <a:srgbClr val="0070C0"/>
                </a:solidFill>
                <a:latin typeface="Ge inspira"/>
              </a:rPr>
              <a:t>Reforma</a:t>
            </a:r>
            <a:r>
              <a:rPr lang="en-US" sz="1400" b="1" dirty="0">
                <a:solidFill>
                  <a:srgbClr val="0070C0"/>
                </a:solidFill>
                <a:latin typeface="Ge inspira"/>
              </a:rPr>
              <a:t> IVA y </a:t>
            </a:r>
            <a:r>
              <a:rPr lang="en-US" sz="1400" b="1" dirty="0" err="1">
                <a:solidFill>
                  <a:srgbClr val="0070C0"/>
                </a:solidFill>
                <a:latin typeface="Ge inspira"/>
              </a:rPr>
              <a:t>Renta</a:t>
            </a:r>
            <a:r>
              <a:rPr lang="en-US" sz="1400" b="1" dirty="0">
                <a:solidFill>
                  <a:srgbClr val="0070C0"/>
                </a:solidFill>
                <a:latin typeface="Ge inspira"/>
              </a:rPr>
              <a:t> Global</a:t>
            </a:r>
          </a:p>
          <a:p>
            <a:endParaRPr lang="en-US" sz="1400" b="1" dirty="0">
              <a:solidFill>
                <a:srgbClr val="0070C0"/>
              </a:solidFill>
              <a:latin typeface="Ge inspira"/>
            </a:endParaRPr>
          </a:p>
          <a:p>
            <a:pPr marL="285750" indent="-285750">
              <a:buFontTx/>
              <a:buChar char="-"/>
            </a:pPr>
            <a:r>
              <a:rPr lang="en-US" sz="1400" b="1" dirty="0" err="1">
                <a:solidFill>
                  <a:srgbClr val="0070C0"/>
                </a:solidFill>
                <a:latin typeface="Ge inspira"/>
              </a:rPr>
              <a:t>Es</a:t>
            </a:r>
            <a:r>
              <a:rPr lang="en-US" sz="1400" b="1" dirty="0">
                <a:solidFill>
                  <a:srgbClr val="0070C0"/>
                </a:solidFill>
                <a:latin typeface="Ge inspira"/>
              </a:rPr>
              <a:t> de </a:t>
            </a:r>
            <a:r>
              <a:rPr lang="en-US" sz="1400" b="1" dirty="0" err="1">
                <a:solidFill>
                  <a:srgbClr val="0070C0"/>
                </a:solidFill>
                <a:latin typeface="Ge inspira"/>
              </a:rPr>
              <a:t>esperar</a:t>
            </a:r>
            <a:r>
              <a:rPr lang="en-US" sz="1400" b="1" dirty="0">
                <a:solidFill>
                  <a:srgbClr val="0070C0"/>
                </a:solidFill>
                <a:latin typeface="Ge inspira"/>
              </a:rPr>
              <a:t> mayor </a:t>
            </a:r>
            <a:r>
              <a:rPr lang="en-US" sz="1400" b="1" dirty="0" err="1">
                <a:solidFill>
                  <a:srgbClr val="0070C0"/>
                </a:solidFill>
                <a:latin typeface="Ge inspira"/>
              </a:rPr>
              <a:t>inflación</a:t>
            </a:r>
            <a:r>
              <a:rPr lang="en-US" sz="1400" b="1" dirty="0">
                <a:solidFill>
                  <a:srgbClr val="0070C0"/>
                </a:solidFill>
                <a:latin typeface="Ge inspira"/>
              </a:rPr>
              <a:t> y </a:t>
            </a:r>
            <a:r>
              <a:rPr lang="en-US" sz="1400" b="1" dirty="0" err="1">
                <a:solidFill>
                  <a:srgbClr val="0070C0"/>
                </a:solidFill>
                <a:latin typeface="Ge inspira"/>
              </a:rPr>
              <a:t>tasas</a:t>
            </a:r>
            <a:r>
              <a:rPr lang="en-US" sz="1400" b="1" dirty="0">
                <a:solidFill>
                  <a:srgbClr val="0070C0"/>
                </a:solidFill>
                <a:latin typeface="Ge inspira"/>
              </a:rPr>
              <a:t> de </a:t>
            </a:r>
            <a:r>
              <a:rPr lang="en-US" sz="1400" b="1" dirty="0" err="1">
                <a:solidFill>
                  <a:srgbClr val="0070C0"/>
                </a:solidFill>
                <a:latin typeface="Ge inspira"/>
              </a:rPr>
              <a:t>interés</a:t>
            </a:r>
            <a:r>
              <a:rPr lang="en-US" sz="1400" b="1" dirty="0">
                <a:solidFill>
                  <a:srgbClr val="0070C0"/>
                </a:solidFill>
                <a:latin typeface="Ge inspira"/>
              </a:rPr>
              <a:t> </a:t>
            </a:r>
            <a:r>
              <a:rPr lang="en-US" sz="1400" b="1" dirty="0" err="1">
                <a:solidFill>
                  <a:srgbClr val="0070C0"/>
                </a:solidFill>
                <a:latin typeface="Ge inspira"/>
              </a:rPr>
              <a:t>en</a:t>
            </a:r>
            <a:r>
              <a:rPr lang="en-US" sz="1400" b="1" dirty="0">
                <a:solidFill>
                  <a:srgbClr val="0070C0"/>
                </a:solidFill>
                <a:latin typeface="Ge inspira"/>
              </a:rPr>
              <a:t> </a:t>
            </a:r>
            <a:r>
              <a:rPr lang="en-US" sz="1400" b="1" dirty="0" err="1">
                <a:solidFill>
                  <a:srgbClr val="0070C0"/>
                </a:solidFill>
                <a:latin typeface="Ge inspira"/>
              </a:rPr>
              <a:t>ambas</a:t>
            </a:r>
            <a:r>
              <a:rPr lang="en-US" sz="1400" b="1" dirty="0">
                <a:solidFill>
                  <a:srgbClr val="0070C0"/>
                </a:solidFill>
                <a:latin typeface="Ge inspira"/>
              </a:rPr>
              <a:t> </a:t>
            </a:r>
            <a:r>
              <a:rPr lang="en-US" sz="1400" b="1" dirty="0" err="1">
                <a:solidFill>
                  <a:srgbClr val="0070C0"/>
                </a:solidFill>
                <a:latin typeface="Ge inspira"/>
              </a:rPr>
              <a:t>monedas</a:t>
            </a:r>
            <a:endParaRPr lang="en-US" sz="1400" b="1" dirty="0">
              <a:solidFill>
                <a:srgbClr val="0070C0"/>
              </a:solidFill>
              <a:latin typeface="Ge inspira"/>
            </a:endParaRPr>
          </a:p>
          <a:p>
            <a:endParaRPr lang="en-US" sz="1400" b="1" dirty="0">
              <a:solidFill>
                <a:srgbClr val="0070C0"/>
              </a:solidFill>
              <a:latin typeface="Ge inspira"/>
            </a:endParaRPr>
          </a:p>
          <a:p>
            <a:pPr lvl="1"/>
            <a:endParaRPr lang="en-US" sz="1400" b="1" dirty="0">
              <a:solidFill>
                <a:srgbClr val="0070C0"/>
              </a:solidFill>
              <a:latin typeface="Ge inspira"/>
            </a:endParaRPr>
          </a:p>
          <a:p>
            <a:pPr marL="742950" lvl="1" indent="-285750">
              <a:buFontTx/>
              <a:buChar char="-"/>
            </a:pPr>
            <a:r>
              <a:rPr lang="en-US" sz="1400" b="1" dirty="0" err="1">
                <a:solidFill>
                  <a:srgbClr val="0070C0"/>
                </a:solidFill>
                <a:latin typeface="Ge inspira"/>
              </a:rPr>
              <a:t>Pareciera</a:t>
            </a:r>
            <a:r>
              <a:rPr lang="en-US" sz="1400" b="1" dirty="0">
                <a:solidFill>
                  <a:srgbClr val="0070C0"/>
                </a:solidFill>
                <a:latin typeface="Ge inspira"/>
              </a:rPr>
              <a:t> que la </a:t>
            </a:r>
            <a:r>
              <a:rPr lang="en-US" sz="1400" b="1" dirty="0" err="1">
                <a:solidFill>
                  <a:srgbClr val="0070C0"/>
                </a:solidFill>
                <a:latin typeface="Ge inspira"/>
              </a:rPr>
              <a:t>supuesta</a:t>
            </a:r>
            <a:r>
              <a:rPr lang="en-US" sz="1400" b="1" dirty="0">
                <a:solidFill>
                  <a:srgbClr val="0070C0"/>
                </a:solidFill>
                <a:latin typeface="Ge inspira"/>
              </a:rPr>
              <a:t> Crisis de </a:t>
            </a:r>
            <a:r>
              <a:rPr lang="en-US" sz="1400" b="1" dirty="0" err="1">
                <a:solidFill>
                  <a:srgbClr val="0070C0"/>
                </a:solidFill>
                <a:latin typeface="Ge inspira"/>
              </a:rPr>
              <a:t>Liquidez</a:t>
            </a:r>
            <a:r>
              <a:rPr lang="en-US" sz="1400" b="1" dirty="0">
                <a:solidFill>
                  <a:srgbClr val="0070C0"/>
                </a:solidFill>
                <a:latin typeface="Ge inspira"/>
              </a:rPr>
              <a:t>, </a:t>
            </a:r>
            <a:r>
              <a:rPr lang="en-US" sz="1400" b="1" dirty="0" err="1">
                <a:solidFill>
                  <a:srgbClr val="0070C0"/>
                </a:solidFill>
                <a:latin typeface="Ge inspira"/>
              </a:rPr>
              <a:t>podría</a:t>
            </a:r>
            <a:r>
              <a:rPr lang="en-US" sz="1400" b="1" dirty="0">
                <a:solidFill>
                  <a:srgbClr val="0070C0"/>
                </a:solidFill>
                <a:latin typeface="Ge inspira"/>
              </a:rPr>
              <a:t> </a:t>
            </a:r>
            <a:r>
              <a:rPr lang="en-US" sz="1400" b="1" dirty="0" err="1">
                <a:solidFill>
                  <a:srgbClr val="0070C0"/>
                </a:solidFill>
                <a:latin typeface="Ge inspira"/>
              </a:rPr>
              <a:t>acercar</a:t>
            </a:r>
            <a:r>
              <a:rPr lang="en-US" sz="1400" b="1" dirty="0">
                <a:solidFill>
                  <a:srgbClr val="0070C0"/>
                </a:solidFill>
                <a:latin typeface="Ge inspira"/>
              </a:rPr>
              <a:t> a </a:t>
            </a:r>
            <a:r>
              <a:rPr lang="en-US" sz="1400" b="1" dirty="0" err="1">
                <a:solidFill>
                  <a:srgbClr val="0070C0"/>
                </a:solidFill>
                <a:latin typeface="Ge inspira"/>
              </a:rPr>
              <a:t>los</a:t>
            </a:r>
            <a:r>
              <a:rPr lang="en-US" sz="1400" b="1" dirty="0">
                <a:solidFill>
                  <a:srgbClr val="0070C0"/>
                </a:solidFill>
                <a:latin typeface="Ge inspira"/>
              </a:rPr>
              <a:t> </a:t>
            </a:r>
            <a:r>
              <a:rPr lang="en-US" sz="1400" b="1" dirty="0" err="1">
                <a:solidFill>
                  <a:srgbClr val="0070C0"/>
                </a:solidFill>
                <a:latin typeface="Ge inspira"/>
              </a:rPr>
              <a:t>partidos</a:t>
            </a:r>
            <a:r>
              <a:rPr lang="en-US" sz="1400" b="1" dirty="0">
                <a:solidFill>
                  <a:srgbClr val="0070C0"/>
                </a:solidFill>
                <a:latin typeface="Ge inspira"/>
              </a:rPr>
              <a:t> politicos a un</a:t>
            </a:r>
          </a:p>
          <a:p>
            <a:pPr marL="742950" lvl="1" indent="-285750">
              <a:buFontTx/>
              <a:buChar char="-"/>
            </a:pPr>
            <a:endParaRPr lang="en-US" sz="1400" b="1" dirty="0">
              <a:solidFill>
                <a:srgbClr val="0070C0"/>
              </a:solidFill>
              <a:latin typeface="Ge inspira"/>
            </a:endParaRPr>
          </a:p>
          <a:p>
            <a:pPr lvl="1"/>
            <a:r>
              <a:rPr lang="en-US" sz="1400" b="1" dirty="0">
                <a:solidFill>
                  <a:srgbClr val="0070C0"/>
                </a:solidFill>
                <a:latin typeface="Ge inspira"/>
              </a:rPr>
              <a:t>     </a:t>
            </a:r>
            <a:r>
              <a:rPr lang="en-US" sz="1400" b="1" dirty="0" err="1">
                <a:solidFill>
                  <a:srgbClr val="0070C0"/>
                </a:solidFill>
                <a:latin typeface="Ge inspira"/>
              </a:rPr>
              <a:t>acuerdo</a:t>
            </a:r>
            <a:r>
              <a:rPr lang="en-US" sz="1400" b="1" dirty="0">
                <a:solidFill>
                  <a:srgbClr val="0070C0"/>
                </a:solidFill>
                <a:latin typeface="Ge inspira"/>
              </a:rPr>
              <a:t> de </a:t>
            </a:r>
            <a:r>
              <a:rPr lang="en-US" sz="1400" b="1" dirty="0" err="1">
                <a:solidFill>
                  <a:srgbClr val="0070C0"/>
                </a:solidFill>
                <a:latin typeface="Ge inspira"/>
              </a:rPr>
              <a:t>ingresos</a:t>
            </a:r>
            <a:r>
              <a:rPr lang="en-US" sz="1400" b="1" dirty="0">
                <a:solidFill>
                  <a:srgbClr val="0070C0"/>
                </a:solidFill>
                <a:latin typeface="Ge inspira"/>
              </a:rPr>
              <a:t> y </a:t>
            </a:r>
            <a:r>
              <a:rPr lang="en-US" sz="1400" b="1" dirty="0" err="1">
                <a:solidFill>
                  <a:srgbClr val="0070C0"/>
                </a:solidFill>
                <a:latin typeface="Ge inspira"/>
              </a:rPr>
              <a:t>gastos</a:t>
            </a:r>
            <a:r>
              <a:rPr lang="en-US" sz="1400" b="1" dirty="0">
                <a:solidFill>
                  <a:srgbClr val="0070C0"/>
                </a:solidFill>
                <a:latin typeface="Ge inspira"/>
              </a:rPr>
              <a:t> del deficit fiscal</a:t>
            </a:r>
          </a:p>
          <a:p>
            <a:pPr lvl="1"/>
            <a:endParaRPr lang="en-US" sz="1400" b="1" dirty="0">
              <a:solidFill>
                <a:srgbClr val="0070C0"/>
              </a:solidFill>
              <a:latin typeface="Ge inspira"/>
            </a:endParaRPr>
          </a:p>
          <a:p>
            <a:pPr marL="742950" lvl="1" indent="-285750">
              <a:buFontTx/>
              <a:buChar char="-"/>
            </a:pPr>
            <a:r>
              <a:rPr lang="en-US" sz="1400" b="1" dirty="0">
                <a:solidFill>
                  <a:srgbClr val="0070C0"/>
                </a:solidFill>
                <a:latin typeface="Ge inspira"/>
              </a:rPr>
              <a:t>Sino se </a:t>
            </a:r>
            <a:r>
              <a:rPr lang="en-US" sz="1400" b="1" dirty="0" err="1">
                <a:solidFill>
                  <a:srgbClr val="0070C0"/>
                </a:solidFill>
                <a:latin typeface="Ge inspira"/>
              </a:rPr>
              <a:t>hace</a:t>
            </a:r>
            <a:r>
              <a:rPr lang="en-US" sz="1400" b="1" dirty="0">
                <a:solidFill>
                  <a:srgbClr val="0070C0"/>
                </a:solidFill>
                <a:latin typeface="Ge inspira"/>
              </a:rPr>
              <a:t> nada, deficit se </a:t>
            </a:r>
            <a:r>
              <a:rPr lang="en-US" sz="1400" b="1" dirty="0" err="1">
                <a:solidFill>
                  <a:srgbClr val="0070C0"/>
                </a:solidFill>
                <a:latin typeface="Ge inspira"/>
              </a:rPr>
              <a:t>financia</a:t>
            </a:r>
            <a:r>
              <a:rPr lang="en-US" sz="1400" b="1" dirty="0">
                <a:solidFill>
                  <a:srgbClr val="0070C0"/>
                </a:solidFill>
                <a:latin typeface="Ge inspira"/>
              </a:rPr>
              <a:t> con </a:t>
            </a:r>
            <a:r>
              <a:rPr lang="en-US" sz="1400" b="1" dirty="0" err="1">
                <a:solidFill>
                  <a:srgbClr val="0070C0"/>
                </a:solidFill>
                <a:latin typeface="Ge inspira"/>
              </a:rPr>
              <a:t>deuda</a:t>
            </a:r>
            <a:r>
              <a:rPr lang="en-US" sz="1400" b="1" dirty="0">
                <a:solidFill>
                  <a:srgbClr val="0070C0"/>
                </a:solidFill>
                <a:latin typeface="Ge inspira"/>
              </a:rPr>
              <a:t> </a:t>
            </a:r>
            <a:r>
              <a:rPr lang="en-US" sz="1400" b="1" dirty="0" err="1">
                <a:solidFill>
                  <a:srgbClr val="0070C0"/>
                </a:solidFill>
                <a:latin typeface="Ge inspira"/>
              </a:rPr>
              <a:t>interna</a:t>
            </a:r>
            <a:r>
              <a:rPr lang="en-US" sz="1400" b="1" dirty="0">
                <a:solidFill>
                  <a:srgbClr val="0070C0"/>
                </a:solidFill>
                <a:latin typeface="Ge inspira"/>
              </a:rPr>
              <a:t>, </a:t>
            </a:r>
            <a:r>
              <a:rPr lang="en-US" sz="1400" b="1" dirty="0" err="1">
                <a:solidFill>
                  <a:srgbClr val="0070C0"/>
                </a:solidFill>
                <a:latin typeface="Ge inspira"/>
              </a:rPr>
              <a:t>tasas</a:t>
            </a:r>
            <a:r>
              <a:rPr lang="en-US" sz="1400" b="1" dirty="0">
                <a:solidFill>
                  <a:srgbClr val="0070C0"/>
                </a:solidFill>
                <a:latin typeface="Ge inspira"/>
              </a:rPr>
              <a:t> de </a:t>
            </a:r>
            <a:r>
              <a:rPr lang="en-US" sz="1400" b="1" dirty="0" err="1">
                <a:solidFill>
                  <a:srgbClr val="0070C0"/>
                </a:solidFill>
                <a:latin typeface="Ge inspira"/>
              </a:rPr>
              <a:t>interés</a:t>
            </a:r>
            <a:r>
              <a:rPr lang="en-US" sz="1400" b="1" dirty="0">
                <a:solidFill>
                  <a:srgbClr val="0070C0"/>
                </a:solidFill>
                <a:latin typeface="Ge inspira"/>
              </a:rPr>
              <a:t> </a:t>
            </a:r>
            <a:r>
              <a:rPr lang="en-US" sz="1400" b="1" dirty="0" err="1">
                <a:solidFill>
                  <a:srgbClr val="0070C0"/>
                </a:solidFill>
                <a:latin typeface="Ge inspira"/>
              </a:rPr>
              <a:t>suben</a:t>
            </a:r>
            <a:r>
              <a:rPr lang="en-US" sz="1400" b="1" dirty="0">
                <a:solidFill>
                  <a:srgbClr val="0070C0"/>
                </a:solidFill>
                <a:latin typeface="Ge inspira"/>
              </a:rPr>
              <a:t>, </a:t>
            </a:r>
            <a:r>
              <a:rPr lang="en-US" sz="1400" b="1" dirty="0" err="1">
                <a:solidFill>
                  <a:srgbClr val="0070C0"/>
                </a:solidFill>
                <a:latin typeface="Ge inspira"/>
              </a:rPr>
              <a:t>inflación</a:t>
            </a:r>
            <a:r>
              <a:rPr lang="en-US" sz="1400" b="1" dirty="0">
                <a:solidFill>
                  <a:srgbClr val="0070C0"/>
                </a:solidFill>
                <a:latin typeface="Ge inspira"/>
              </a:rPr>
              <a:t> </a:t>
            </a:r>
            <a:r>
              <a:rPr lang="en-US" sz="1400" b="1" dirty="0" err="1">
                <a:solidFill>
                  <a:srgbClr val="0070C0"/>
                </a:solidFill>
                <a:latin typeface="Ge inspira"/>
              </a:rPr>
              <a:t>sube</a:t>
            </a:r>
            <a:r>
              <a:rPr lang="en-US" sz="1400" b="1" dirty="0">
                <a:solidFill>
                  <a:srgbClr val="0070C0"/>
                </a:solidFill>
                <a:latin typeface="Ge inspira"/>
              </a:rPr>
              <a:t>, </a:t>
            </a:r>
            <a:r>
              <a:rPr lang="en-US" sz="1400" b="1" dirty="0" err="1">
                <a:solidFill>
                  <a:srgbClr val="0070C0"/>
                </a:solidFill>
                <a:latin typeface="Ge inspira"/>
              </a:rPr>
              <a:t>tipo</a:t>
            </a:r>
            <a:r>
              <a:rPr lang="en-US" sz="1400" b="1" dirty="0">
                <a:solidFill>
                  <a:srgbClr val="0070C0"/>
                </a:solidFill>
                <a:latin typeface="Ge inspira"/>
              </a:rPr>
              <a:t> </a:t>
            </a:r>
            <a:r>
              <a:rPr lang="en-US" sz="1400" b="1" dirty="0" err="1">
                <a:solidFill>
                  <a:srgbClr val="0070C0"/>
                </a:solidFill>
                <a:latin typeface="Ge inspira"/>
              </a:rPr>
              <a:t>cambio</a:t>
            </a:r>
            <a:r>
              <a:rPr lang="en-US" sz="1400" b="1" dirty="0">
                <a:solidFill>
                  <a:srgbClr val="0070C0"/>
                </a:solidFill>
                <a:latin typeface="Ge inspira"/>
              </a:rPr>
              <a:t> </a:t>
            </a:r>
            <a:r>
              <a:rPr lang="en-US" sz="1400" b="1" dirty="0" err="1">
                <a:solidFill>
                  <a:srgbClr val="0070C0"/>
                </a:solidFill>
                <a:latin typeface="Ge inspira"/>
              </a:rPr>
              <a:t>sube</a:t>
            </a:r>
            <a:r>
              <a:rPr lang="en-US" sz="1400" b="1" dirty="0">
                <a:solidFill>
                  <a:srgbClr val="0070C0"/>
                </a:solidFill>
                <a:latin typeface="Ge inspira"/>
              </a:rPr>
              <a:t>,</a:t>
            </a:r>
          </a:p>
          <a:p>
            <a:pPr lvl="1"/>
            <a:r>
              <a:rPr lang="en-US" sz="1400" b="1" dirty="0">
                <a:solidFill>
                  <a:srgbClr val="0070C0"/>
                </a:solidFill>
                <a:latin typeface="Ge inspira"/>
              </a:rPr>
              <a:t>      se </a:t>
            </a:r>
            <a:r>
              <a:rPr lang="en-US" sz="1400" b="1" dirty="0" err="1">
                <a:solidFill>
                  <a:srgbClr val="0070C0"/>
                </a:solidFill>
                <a:latin typeface="Ge inspira"/>
              </a:rPr>
              <a:t>desestimula</a:t>
            </a:r>
            <a:r>
              <a:rPr lang="en-US" sz="1400" b="1" dirty="0">
                <a:solidFill>
                  <a:srgbClr val="0070C0"/>
                </a:solidFill>
                <a:latin typeface="Ge inspira"/>
              </a:rPr>
              <a:t> la inversion, el </a:t>
            </a:r>
            <a:r>
              <a:rPr lang="en-US" sz="1400" b="1" dirty="0" err="1">
                <a:solidFill>
                  <a:srgbClr val="0070C0"/>
                </a:solidFill>
                <a:latin typeface="Ge inspira"/>
              </a:rPr>
              <a:t>crecimiento</a:t>
            </a:r>
            <a:r>
              <a:rPr lang="en-US" sz="1400" b="1" dirty="0">
                <a:solidFill>
                  <a:srgbClr val="0070C0"/>
                </a:solidFill>
                <a:latin typeface="Ge inspira"/>
              </a:rPr>
              <a:t>, la </a:t>
            </a:r>
            <a:r>
              <a:rPr lang="en-US" sz="1400" b="1" dirty="0" err="1">
                <a:solidFill>
                  <a:srgbClr val="0070C0"/>
                </a:solidFill>
                <a:latin typeface="Ge inspira"/>
              </a:rPr>
              <a:t>producción</a:t>
            </a:r>
            <a:r>
              <a:rPr lang="en-US" sz="1400" b="1" dirty="0">
                <a:solidFill>
                  <a:srgbClr val="0070C0"/>
                </a:solidFill>
                <a:latin typeface="Ge inspira"/>
              </a:rPr>
              <a:t> y el </a:t>
            </a:r>
            <a:r>
              <a:rPr lang="en-US" sz="1400" b="1" dirty="0" err="1">
                <a:solidFill>
                  <a:srgbClr val="0070C0"/>
                </a:solidFill>
                <a:latin typeface="Ge inspira"/>
              </a:rPr>
              <a:t>empleo</a:t>
            </a:r>
            <a:endParaRPr lang="en-US" sz="1400" b="1" dirty="0">
              <a:solidFill>
                <a:srgbClr val="0070C0"/>
              </a:solidFill>
              <a:latin typeface="Ge inspira"/>
            </a:endParaRPr>
          </a:p>
          <a:p>
            <a:pPr lvl="1"/>
            <a:endParaRPr lang="en-US" sz="1400" b="1" dirty="0">
              <a:solidFill>
                <a:srgbClr val="0070C0"/>
              </a:solidFill>
              <a:latin typeface="Ge inspira"/>
            </a:endParaRPr>
          </a:p>
          <a:p>
            <a:pPr lvl="1"/>
            <a:endParaRPr lang="en-US" sz="1400" b="1" dirty="0">
              <a:solidFill>
                <a:srgbClr val="0070C0"/>
              </a:solidFill>
              <a:latin typeface="Ge inspira"/>
            </a:endParaRPr>
          </a:p>
          <a:p>
            <a:pPr marL="285750" indent="-285750">
              <a:buFontTx/>
              <a:buChar char="-"/>
            </a:pPr>
            <a:endParaRPr lang="en-US" sz="1600" b="1" dirty="0">
              <a:solidFill>
                <a:srgbClr val="0070C0"/>
              </a:solidFill>
              <a:latin typeface="Ge inspira"/>
            </a:endParaRPr>
          </a:p>
          <a:p>
            <a:pPr marL="285750" indent="-285750">
              <a:buFontTx/>
              <a:buChar char="-"/>
            </a:pPr>
            <a:endParaRPr lang="es-CR" sz="1600" b="1" dirty="0">
              <a:solidFill>
                <a:srgbClr val="0070C0"/>
              </a:solidFill>
              <a:latin typeface="Ge inspira"/>
            </a:endParaRPr>
          </a:p>
          <a:p>
            <a:pPr marL="285750" indent="-285750">
              <a:buFontTx/>
              <a:buChar char="-"/>
            </a:pPr>
            <a:endParaRPr lang="es-CR" sz="1600" b="1" dirty="0">
              <a:solidFill>
                <a:srgbClr val="0070C0"/>
              </a:solidFill>
              <a:latin typeface="Ge inspira"/>
            </a:endParaRPr>
          </a:p>
          <a:p>
            <a:pPr marL="285750" indent="-285750">
              <a:buFontTx/>
              <a:buChar char="-"/>
            </a:pPr>
            <a:endParaRPr lang="es-CR" sz="1600" b="1" dirty="0">
              <a:solidFill>
                <a:srgbClr val="0070C0"/>
              </a:solidFill>
              <a:latin typeface="Ge inspira"/>
            </a:endParaRPr>
          </a:p>
          <a:p>
            <a:r>
              <a:rPr lang="es-CR" sz="1600" b="1" dirty="0">
                <a:solidFill>
                  <a:srgbClr val="0070C0"/>
                </a:solidFill>
                <a:latin typeface="Ge inspira"/>
              </a:rPr>
              <a:t>  </a:t>
            </a:r>
          </a:p>
          <a:p>
            <a:r>
              <a:rPr lang="es-CR" sz="1600" b="1" dirty="0">
                <a:solidFill>
                  <a:srgbClr val="0070C0"/>
                </a:solidFill>
                <a:latin typeface="Ge inspira"/>
              </a:rPr>
              <a:t>      </a:t>
            </a:r>
          </a:p>
          <a:p>
            <a:endParaRPr lang="es-CR" sz="1600" b="1" dirty="0">
              <a:solidFill>
                <a:srgbClr val="0070C0"/>
              </a:solidFill>
              <a:latin typeface="Ge inspira"/>
            </a:endParaRPr>
          </a:p>
        </p:txBody>
      </p:sp>
    </p:spTree>
    <p:extLst>
      <p:ext uri="{BB962C8B-B14F-4D97-AF65-F5344CB8AC3E}">
        <p14:creationId xmlns:p14="http://schemas.microsoft.com/office/powerpoint/2010/main" val="375317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 calcmode="lin" valueType="num">
                                      <p:cBhvr additive="base">
                                        <p:cTn id="1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anim calcmode="lin" valueType="num">
                                      <p:cBhvr additive="base">
                                        <p:cTn id="25"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anim calcmode="lin" valueType="num">
                                      <p:cBhvr additive="base">
                                        <p:cTn id="3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xEl>
                                              <p:pRg st="12" end="12"/>
                                            </p:txEl>
                                          </p:spTgt>
                                        </p:tgtEl>
                                        <p:attrNameLst>
                                          <p:attrName>style.visibility</p:attrName>
                                        </p:attrNameLst>
                                      </p:cBhvr>
                                      <p:to>
                                        <p:strVal val="visible"/>
                                      </p:to>
                                    </p:set>
                                    <p:anim calcmode="lin" valueType="num">
                                      <p:cBhvr additive="base">
                                        <p:cTn id="43"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anim calcmode="lin" valueType="num">
                                      <p:cBhvr additive="base">
                                        <p:cTn id="4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
                                            <p:txEl>
                                              <p:pRg st="16" end="16"/>
                                            </p:txEl>
                                          </p:spTgt>
                                        </p:tgtEl>
                                        <p:attrNameLst>
                                          <p:attrName>style.visibility</p:attrName>
                                        </p:attrNameLst>
                                      </p:cBhvr>
                                      <p:to>
                                        <p:strVal val="visible"/>
                                      </p:to>
                                    </p:set>
                                    <p:anim calcmode="lin" valueType="num">
                                      <p:cBhvr additive="base">
                                        <p:cTn id="55"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
                                            <p:txEl>
                                              <p:pRg st="18" end="18"/>
                                            </p:txEl>
                                          </p:spTgt>
                                        </p:tgtEl>
                                        <p:attrNameLst>
                                          <p:attrName>style.visibility</p:attrName>
                                        </p:attrNameLst>
                                      </p:cBhvr>
                                      <p:to>
                                        <p:strVal val="visible"/>
                                      </p:to>
                                    </p:set>
                                    <p:anim calcmode="lin" valueType="num">
                                      <p:cBhvr additive="base">
                                        <p:cTn id="61"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2">
                                            <p:txEl>
                                              <p:pRg st="18" end="1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xEl>
                                              <p:pRg st="20" end="20"/>
                                            </p:txEl>
                                          </p:spTgt>
                                        </p:tgtEl>
                                        <p:attrNameLst>
                                          <p:attrName>style.visibility</p:attrName>
                                        </p:attrNameLst>
                                      </p:cBhvr>
                                      <p:to>
                                        <p:strVal val="visible"/>
                                      </p:to>
                                    </p:set>
                                    <p:anim calcmode="lin" valueType="num">
                                      <p:cBhvr additive="base">
                                        <p:cTn id="67" dur="500" fill="hold"/>
                                        <p:tgtEl>
                                          <p:spTgt spid="2">
                                            <p:txEl>
                                              <p:pRg st="20" end="2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
                                            <p:txEl>
                                              <p:pRg st="20" end="2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
                                            <p:txEl>
                                              <p:pRg st="23" end="23"/>
                                            </p:txEl>
                                          </p:spTgt>
                                        </p:tgtEl>
                                        <p:attrNameLst>
                                          <p:attrName>style.visibility</p:attrName>
                                        </p:attrNameLst>
                                      </p:cBhvr>
                                      <p:to>
                                        <p:strVal val="visible"/>
                                      </p:to>
                                    </p:set>
                                    <p:anim calcmode="lin" valueType="num">
                                      <p:cBhvr additive="base">
                                        <p:cTn id="73" dur="500" fill="hold"/>
                                        <p:tgtEl>
                                          <p:spTgt spid="2">
                                            <p:txEl>
                                              <p:pRg st="23" end="23"/>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2">
                                            <p:txEl>
                                              <p:pRg st="23" end="23"/>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2">
                                            <p:txEl>
                                              <p:pRg st="25" end="25"/>
                                            </p:txEl>
                                          </p:spTgt>
                                        </p:tgtEl>
                                        <p:attrNameLst>
                                          <p:attrName>style.visibility</p:attrName>
                                        </p:attrNameLst>
                                      </p:cBhvr>
                                      <p:to>
                                        <p:strVal val="visible"/>
                                      </p:to>
                                    </p:set>
                                    <p:anim calcmode="lin" valueType="num">
                                      <p:cBhvr additive="base">
                                        <p:cTn id="79" dur="500" fill="hold"/>
                                        <p:tgtEl>
                                          <p:spTgt spid="2">
                                            <p:txEl>
                                              <p:pRg st="25" end="25"/>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2">
                                            <p:txEl>
                                              <p:pRg st="25" end="25"/>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
                                            <p:txEl>
                                              <p:pRg st="27" end="27"/>
                                            </p:txEl>
                                          </p:spTgt>
                                        </p:tgtEl>
                                        <p:attrNameLst>
                                          <p:attrName>style.visibility</p:attrName>
                                        </p:attrNameLst>
                                      </p:cBhvr>
                                      <p:to>
                                        <p:strVal val="visible"/>
                                      </p:to>
                                    </p:set>
                                    <p:anim calcmode="lin" valueType="num">
                                      <p:cBhvr additive="base">
                                        <p:cTn id="85" dur="500" fill="hold"/>
                                        <p:tgtEl>
                                          <p:spTgt spid="2">
                                            <p:txEl>
                                              <p:pRg st="27" end="2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2">
                                            <p:txEl>
                                              <p:pRg st="27" end="27"/>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
                                            <p:txEl>
                                              <p:pRg st="28" end="28"/>
                                            </p:txEl>
                                          </p:spTgt>
                                        </p:tgtEl>
                                        <p:attrNameLst>
                                          <p:attrName>style.visibility</p:attrName>
                                        </p:attrNameLst>
                                      </p:cBhvr>
                                      <p:to>
                                        <p:strVal val="visible"/>
                                      </p:to>
                                    </p:set>
                                    <p:anim calcmode="lin" valueType="num">
                                      <p:cBhvr additive="base">
                                        <p:cTn id="91" dur="500" fill="hold"/>
                                        <p:tgtEl>
                                          <p:spTgt spid="2">
                                            <p:txEl>
                                              <p:pRg st="28" end="2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
                                            <p:txEl>
                                              <p:pRg st="28" end="2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xEl>
                                              <p:pRg st="35" end="35"/>
                                            </p:txEl>
                                          </p:spTgt>
                                        </p:tgtEl>
                                        <p:attrNameLst>
                                          <p:attrName>style.visibility</p:attrName>
                                        </p:attrNameLst>
                                      </p:cBhvr>
                                      <p:to>
                                        <p:strVal val="visible"/>
                                      </p:to>
                                    </p:set>
                                    <p:anim calcmode="lin" valueType="num">
                                      <p:cBhvr additive="base">
                                        <p:cTn id="95" dur="500" fill="hold"/>
                                        <p:tgtEl>
                                          <p:spTgt spid="2">
                                            <p:txEl>
                                              <p:pRg st="35" end="35"/>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
                                            <p:txEl>
                                              <p:pRg st="35" end="35"/>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
                                            <p:txEl>
                                              <p:pRg st="36" end="36"/>
                                            </p:txEl>
                                          </p:spTgt>
                                        </p:tgtEl>
                                        <p:attrNameLst>
                                          <p:attrName>style.visibility</p:attrName>
                                        </p:attrNameLst>
                                      </p:cBhvr>
                                      <p:to>
                                        <p:strVal val="visible"/>
                                      </p:to>
                                    </p:set>
                                    <p:anim calcmode="lin" valueType="num">
                                      <p:cBhvr additive="base">
                                        <p:cTn id="99" dur="500" fill="hold"/>
                                        <p:tgtEl>
                                          <p:spTgt spid="2">
                                            <p:txEl>
                                              <p:pRg st="36" end="36"/>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
                                            <p:txEl>
                                              <p:pRg st="36" end="3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0"/>
            <a:ext cx="11889730" cy="6247864"/>
          </a:xfrm>
          <a:prstGeom prst="rect">
            <a:avLst/>
          </a:prstGeom>
          <a:noFill/>
        </p:spPr>
        <p:txBody>
          <a:bodyPr wrap="none" rtlCol="0">
            <a:spAutoFit/>
          </a:bodyPr>
          <a:lstStyle/>
          <a:p>
            <a:pPr marL="285750" indent="-285750">
              <a:buFontTx/>
              <a:buChar char="-"/>
            </a:pPr>
            <a:r>
              <a:rPr lang="en-US" sz="1600" b="1" dirty="0">
                <a:solidFill>
                  <a:srgbClr val="002060"/>
                </a:solidFill>
                <a:latin typeface="Ge inspira"/>
              </a:rPr>
              <a:t>El </a:t>
            </a:r>
            <a:r>
              <a:rPr lang="en-US" sz="1600" b="1" dirty="0" err="1">
                <a:solidFill>
                  <a:srgbClr val="002060"/>
                </a:solidFill>
                <a:latin typeface="Ge inspira"/>
              </a:rPr>
              <a:t>Gobierno</a:t>
            </a:r>
            <a:r>
              <a:rPr lang="en-US" sz="1600" b="1" dirty="0">
                <a:solidFill>
                  <a:srgbClr val="002060"/>
                </a:solidFill>
                <a:latin typeface="Ge inspira"/>
              </a:rPr>
              <a:t> </a:t>
            </a:r>
            <a:r>
              <a:rPr lang="en-US" sz="1600" b="1" dirty="0" err="1">
                <a:solidFill>
                  <a:srgbClr val="002060"/>
                </a:solidFill>
                <a:latin typeface="Ge inspira"/>
              </a:rPr>
              <a:t>anuncia</a:t>
            </a:r>
            <a:r>
              <a:rPr lang="en-US" sz="1600" b="1" dirty="0">
                <a:solidFill>
                  <a:srgbClr val="002060"/>
                </a:solidFill>
                <a:latin typeface="Ge inspira"/>
              </a:rPr>
              <a:t> un </a:t>
            </a:r>
            <a:r>
              <a:rPr lang="en-US" sz="1600" b="1" dirty="0" err="1">
                <a:solidFill>
                  <a:srgbClr val="002060"/>
                </a:solidFill>
                <a:latin typeface="Ge inspira"/>
              </a:rPr>
              <a:t>problema</a:t>
            </a:r>
            <a:r>
              <a:rPr lang="en-US" sz="1600" b="1" dirty="0">
                <a:solidFill>
                  <a:srgbClr val="002060"/>
                </a:solidFill>
                <a:latin typeface="Ge inspira"/>
              </a:rPr>
              <a:t> </a:t>
            </a:r>
            <a:r>
              <a:rPr lang="en-US" sz="1600" b="1" dirty="0" err="1">
                <a:solidFill>
                  <a:srgbClr val="002060"/>
                </a:solidFill>
                <a:latin typeface="Ge inspira"/>
              </a:rPr>
              <a:t>serio</a:t>
            </a:r>
            <a:r>
              <a:rPr lang="en-US" sz="1600" b="1" dirty="0">
                <a:solidFill>
                  <a:srgbClr val="002060"/>
                </a:solidFill>
                <a:latin typeface="Ge inspira"/>
              </a:rPr>
              <a:t> de </a:t>
            </a:r>
            <a:r>
              <a:rPr lang="en-US" sz="1600" b="1" dirty="0" err="1">
                <a:solidFill>
                  <a:srgbClr val="002060"/>
                </a:solidFill>
                <a:latin typeface="Ge inspira"/>
              </a:rPr>
              <a:t>liquidez</a:t>
            </a:r>
            <a:r>
              <a:rPr lang="en-US" sz="1600" b="1" dirty="0">
                <a:solidFill>
                  <a:srgbClr val="002060"/>
                </a:solidFill>
                <a:latin typeface="Ge inspira"/>
              </a:rPr>
              <a:t> para </a:t>
            </a:r>
            <a:r>
              <a:rPr lang="en-US" sz="1600" b="1" dirty="0" err="1">
                <a:solidFill>
                  <a:srgbClr val="002060"/>
                </a:solidFill>
                <a:latin typeface="Ge inspira"/>
              </a:rPr>
              <a:t>pagar</a:t>
            </a:r>
            <a:r>
              <a:rPr lang="en-US" sz="1600" b="1" dirty="0">
                <a:solidFill>
                  <a:srgbClr val="002060"/>
                </a:solidFill>
                <a:latin typeface="Ge inspira"/>
              </a:rPr>
              <a:t> </a:t>
            </a:r>
            <a:r>
              <a:rPr lang="en-US" sz="1600" b="1" dirty="0" err="1">
                <a:solidFill>
                  <a:srgbClr val="002060"/>
                </a:solidFill>
                <a:latin typeface="Ge inspira"/>
              </a:rPr>
              <a:t>sus</a:t>
            </a:r>
            <a:r>
              <a:rPr lang="en-US" sz="1600" b="1" dirty="0">
                <a:solidFill>
                  <a:srgbClr val="002060"/>
                </a:solidFill>
                <a:latin typeface="Ge inspira"/>
              </a:rPr>
              <a:t> </a:t>
            </a:r>
            <a:r>
              <a:rPr lang="en-US" sz="1600" b="1" dirty="0" err="1">
                <a:solidFill>
                  <a:srgbClr val="002060"/>
                </a:solidFill>
                <a:latin typeface="Ge inspira"/>
              </a:rPr>
              <a:t>obligaciones</a:t>
            </a:r>
            <a:r>
              <a:rPr lang="en-US" sz="1600" b="1" dirty="0">
                <a:solidFill>
                  <a:srgbClr val="002060"/>
                </a:solidFill>
                <a:latin typeface="Ge inspira"/>
              </a:rPr>
              <a:t> y </a:t>
            </a:r>
            <a:r>
              <a:rPr lang="en-US" sz="1600" b="1" dirty="0" err="1">
                <a:solidFill>
                  <a:srgbClr val="002060"/>
                </a:solidFill>
                <a:latin typeface="Ge inspira"/>
              </a:rPr>
              <a:t>garantizar</a:t>
            </a:r>
            <a:r>
              <a:rPr lang="en-US" sz="1600" b="1" dirty="0">
                <a:solidFill>
                  <a:srgbClr val="002060"/>
                </a:solidFill>
                <a:latin typeface="Ge inspira"/>
              </a:rPr>
              <a:t> la </a:t>
            </a:r>
            <a:r>
              <a:rPr lang="en-US" sz="1600" b="1" dirty="0" err="1">
                <a:solidFill>
                  <a:srgbClr val="002060"/>
                </a:solidFill>
                <a:latin typeface="Ge inspira"/>
              </a:rPr>
              <a:t>operac</a:t>
            </a:r>
            <a:r>
              <a:rPr lang="es-CR" sz="1600" b="1" dirty="0" err="1">
                <a:solidFill>
                  <a:srgbClr val="002060"/>
                </a:solidFill>
                <a:latin typeface="Ge inspira"/>
              </a:rPr>
              <a:t>ión</a:t>
            </a:r>
            <a:endParaRPr lang="es-CR" sz="1600" b="1" dirty="0">
              <a:solidFill>
                <a:srgbClr val="002060"/>
              </a:solidFill>
              <a:latin typeface="Ge inspira"/>
            </a:endParaRPr>
          </a:p>
          <a:p>
            <a:r>
              <a:rPr lang="es-CR" sz="1600" b="1" dirty="0">
                <a:solidFill>
                  <a:srgbClr val="002060"/>
                </a:solidFill>
                <a:latin typeface="Ge inspira"/>
              </a:rPr>
              <a:t>      de los servicios públicos esenciales</a:t>
            </a:r>
          </a:p>
          <a:p>
            <a:endParaRPr lang="es-CR" sz="1600" b="1" dirty="0">
              <a:solidFill>
                <a:srgbClr val="002060"/>
              </a:solidFill>
              <a:latin typeface="Ge inspira"/>
            </a:endParaRPr>
          </a:p>
          <a:p>
            <a:pPr marL="285750" indent="-285750">
              <a:buFontTx/>
              <a:buChar char="-"/>
            </a:pPr>
            <a:r>
              <a:rPr lang="es-CR" sz="1600" b="1" dirty="0">
                <a:solidFill>
                  <a:srgbClr val="002060"/>
                </a:solidFill>
                <a:latin typeface="Ge inspira"/>
              </a:rPr>
              <a:t>Se firma un Decreto con acciones para proteger intereses de los más necesitados y proteger la confianza</a:t>
            </a:r>
          </a:p>
          <a:p>
            <a:r>
              <a:rPr lang="es-CR" sz="1600" b="1" dirty="0">
                <a:solidFill>
                  <a:srgbClr val="002060"/>
                </a:solidFill>
                <a:latin typeface="Ge inspira"/>
              </a:rPr>
              <a:t>      financiera de la comunidad internacional</a:t>
            </a:r>
          </a:p>
          <a:p>
            <a:endParaRPr lang="es-CR" sz="1600" b="1" dirty="0">
              <a:solidFill>
                <a:srgbClr val="002060"/>
              </a:solidFill>
              <a:latin typeface="Ge inspira"/>
            </a:endParaRPr>
          </a:p>
          <a:p>
            <a:pPr marL="285750" indent="-285750">
              <a:buFontTx/>
              <a:buChar char="-"/>
            </a:pPr>
            <a:r>
              <a:rPr lang="es-CR" sz="1600" b="1" dirty="0">
                <a:solidFill>
                  <a:srgbClr val="002060"/>
                </a:solidFill>
                <a:latin typeface="Ge inspira"/>
              </a:rPr>
              <a:t>Se ordena a la Tesorería Nacional:</a:t>
            </a:r>
          </a:p>
          <a:p>
            <a:endParaRPr lang="es-CR" sz="1600" b="1" dirty="0">
              <a:solidFill>
                <a:srgbClr val="002060"/>
              </a:solidFill>
              <a:latin typeface="Ge inspira"/>
            </a:endParaRPr>
          </a:p>
          <a:p>
            <a:pPr marL="742950" lvl="1" indent="-285750">
              <a:buFontTx/>
              <a:buChar char="-"/>
            </a:pPr>
            <a:r>
              <a:rPr lang="es-CR" sz="1600" b="1" dirty="0">
                <a:solidFill>
                  <a:srgbClr val="002060"/>
                </a:solidFill>
                <a:latin typeface="Ge inspira"/>
              </a:rPr>
              <a:t>Priorizar pagos del Estado</a:t>
            </a:r>
          </a:p>
          <a:p>
            <a:pPr marL="742950" lvl="1" indent="-285750">
              <a:buFontTx/>
              <a:buChar char="-"/>
            </a:pPr>
            <a:r>
              <a:rPr lang="es-CR" sz="1600" b="1" dirty="0">
                <a:solidFill>
                  <a:srgbClr val="002060"/>
                </a:solidFill>
                <a:latin typeface="Ge inspira"/>
              </a:rPr>
              <a:t>Atender en Primer Lugar el pago de deuda pública, salarios, pensiones, transferencia de urgencia social</a:t>
            </a:r>
          </a:p>
          <a:p>
            <a:pPr marL="742950" lvl="1" indent="-285750">
              <a:buFontTx/>
              <a:buChar char="-"/>
            </a:pPr>
            <a:r>
              <a:rPr lang="es-CR" sz="1600" b="1" dirty="0">
                <a:solidFill>
                  <a:srgbClr val="002060"/>
                </a:solidFill>
                <a:latin typeface="Ge inspira"/>
              </a:rPr>
              <a:t>No habrá nuevas modificaciones presupuestarias mediante Decreto para nuevas erogaciones</a:t>
            </a:r>
          </a:p>
          <a:p>
            <a:pPr marL="742950" lvl="1" indent="-285750">
              <a:buFontTx/>
              <a:buChar char="-"/>
            </a:pPr>
            <a:r>
              <a:rPr lang="es-CR" sz="1600" b="1" dirty="0">
                <a:solidFill>
                  <a:srgbClr val="002060"/>
                </a:solidFill>
                <a:latin typeface="Ge inspira"/>
              </a:rPr>
              <a:t>Ni nuevas compras de propiedades con recursos del presupuesto salvo infraestructura</a:t>
            </a:r>
          </a:p>
          <a:p>
            <a:pPr marL="742950" lvl="1" indent="-285750">
              <a:buFontTx/>
              <a:buChar char="-"/>
            </a:pPr>
            <a:r>
              <a:rPr lang="es-CR" sz="1600" b="1" dirty="0">
                <a:solidFill>
                  <a:srgbClr val="002060"/>
                </a:solidFill>
                <a:latin typeface="Ge inspira"/>
              </a:rPr>
              <a:t>Moratoria actividades de interés público que impliquen exoneraciones fiscales</a:t>
            </a:r>
          </a:p>
          <a:p>
            <a:pPr marL="742950" lvl="1" indent="-285750">
              <a:buFontTx/>
              <a:buChar char="-"/>
            </a:pPr>
            <a:r>
              <a:rPr lang="es-CR" sz="1600" b="1" dirty="0">
                <a:solidFill>
                  <a:srgbClr val="002060"/>
                </a:solidFill>
                <a:latin typeface="Ge inspira"/>
              </a:rPr>
              <a:t>Presupuesto del 2018 con crecimiento cero en rubros sin obligación legal</a:t>
            </a:r>
          </a:p>
          <a:p>
            <a:pPr marL="742950" lvl="1" indent="-285750">
              <a:buFontTx/>
              <a:buChar char="-"/>
            </a:pPr>
            <a:r>
              <a:rPr lang="es-CR" sz="1600" b="1" dirty="0">
                <a:solidFill>
                  <a:srgbClr val="002060"/>
                </a:solidFill>
                <a:latin typeface="Ge inspira"/>
              </a:rPr>
              <a:t>Convocar la transformación del impuesto de ventas a IVA así como Renta Global</a:t>
            </a:r>
          </a:p>
          <a:p>
            <a:pPr marL="742950" lvl="1" indent="-285750">
              <a:buFontTx/>
              <a:buChar char="-"/>
            </a:pPr>
            <a:r>
              <a:rPr lang="es-CR" sz="1600" b="1" dirty="0">
                <a:solidFill>
                  <a:srgbClr val="002060"/>
                </a:solidFill>
                <a:latin typeface="Ge inspira"/>
              </a:rPr>
              <a:t>Derogatoria de la Ley para desincentivar el ingreso de capitales para que extranjeros compren bonos internos</a:t>
            </a:r>
          </a:p>
          <a:p>
            <a:pPr marL="742950" lvl="1" indent="-285750">
              <a:buFontTx/>
              <a:buChar char="-"/>
            </a:pPr>
            <a:r>
              <a:rPr lang="es-CR" sz="1600" b="1" dirty="0">
                <a:solidFill>
                  <a:srgbClr val="002060"/>
                </a:solidFill>
                <a:latin typeface="Ge inspira"/>
              </a:rPr>
              <a:t>Pedir autorización para endeudarse externamente</a:t>
            </a:r>
          </a:p>
          <a:p>
            <a:pPr marL="742950" lvl="1" indent="-285750">
              <a:buFontTx/>
              <a:buChar char="-"/>
            </a:pPr>
            <a:r>
              <a:rPr lang="es-CR" sz="1600" b="1" dirty="0">
                <a:solidFill>
                  <a:srgbClr val="002060"/>
                </a:solidFill>
                <a:latin typeface="Ge inspira"/>
              </a:rPr>
              <a:t>Se ordena a Ministerios detener nuevas compras de bienes y servicios. Afecta compra vehículos, </a:t>
            </a:r>
          </a:p>
          <a:p>
            <a:pPr lvl="1"/>
            <a:r>
              <a:rPr lang="es-CR" sz="1600" b="1" dirty="0">
                <a:solidFill>
                  <a:srgbClr val="002060"/>
                </a:solidFill>
                <a:latin typeface="Ge inspira"/>
              </a:rPr>
              <a:t>     consultorías y alquileres. Si hay urgencia, Presidente resolverá</a:t>
            </a:r>
          </a:p>
          <a:p>
            <a:pPr lvl="1"/>
            <a:endParaRPr lang="es-CR" sz="1600" b="1" dirty="0">
              <a:solidFill>
                <a:srgbClr val="002060"/>
              </a:solidFill>
              <a:latin typeface="Ge inspira"/>
            </a:endParaRPr>
          </a:p>
          <a:p>
            <a:pPr lvl="1"/>
            <a:endParaRPr lang="es-CR" sz="1600" b="1" dirty="0">
              <a:solidFill>
                <a:srgbClr val="002060"/>
              </a:solidFill>
              <a:latin typeface="Ge inspira"/>
            </a:endParaRPr>
          </a:p>
          <a:p>
            <a:pPr lvl="1"/>
            <a:r>
              <a:rPr lang="es-CR" sz="1600" b="1" dirty="0">
                <a:solidFill>
                  <a:srgbClr val="002060"/>
                </a:solidFill>
                <a:latin typeface="Ge inspira"/>
              </a:rPr>
              <a:t>SIN EMBARGO, NADIE DE ZAPOTE SE ASOMO A LAS REUNIONES DE BANCADAS, NI EL JEFE DE </a:t>
            </a:r>
          </a:p>
          <a:p>
            <a:pPr lvl="1"/>
            <a:r>
              <a:rPr lang="es-CR" sz="1600" b="1" dirty="0">
                <a:solidFill>
                  <a:srgbClr val="002060"/>
                </a:solidFill>
                <a:latin typeface="Ge inspira"/>
              </a:rPr>
              <a:t>FRACCION DEL PAC, NI SE PRESENTARON LOS PROYECTOS</a:t>
            </a:r>
          </a:p>
          <a:p>
            <a:pPr lvl="1"/>
            <a:r>
              <a:rPr lang="es-CR" sz="1600" b="1" dirty="0">
                <a:solidFill>
                  <a:srgbClr val="002060"/>
                </a:solidFill>
                <a:latin typeface="Ge inspira"/>
              </a:rPr>
              <a:t>¨  SI EL PRESIDENTE DICE QUE HAY FALTA DE LIQUIDEZ, DEBERIA INTENSIFICAR LAS REUNIONES SOBRE ESTE</a:t>
            </a:r>
          </a:p>
          <a:p>
            <a:pPr lvl="1"/>
            <a:r>
              <a:rPr lang="es-CR" sz="1600" b="1" dirty="0">
                <a:solidFill>
                  <a:srgbClr val="002060"/>
                </a:solidFill>
                <a:latin typeface="Ge inspira"/>
              </a:rPr>
              <a:t>TEMA EN LA ASAMBLEA LEGISLATIVA</a:t>
            </a:r>
            <a:r>
              <a:rPr lang="en-US" sz="1600" b="1" dirty="0">
                <a:solidFill>
                  <a:srgbClr val="002060"/>
                </a:solidFill>
                <a:latin typeface="Ge inspira"/>
              </a:rPr>
              <a:t> “</a:t>
            </a:r>
            <a:endParaRPr lang="es-CR" sz="1600" b="1" dirty="0">
              <a:solidFill>
                <a:srgbClr val="002060"/>
              </a:solidFill>
              <a:latin typeface="Ge inspira"/>
            </a:endParaRPr>
          </a:p>
        </p:txBody>
      </p:sp>
      <p:pic>
        <p:nvPicPr>
          <p:cNvPr id="3" name="Imagen 2"/>
          <p:cNvPicPr>
            <a:picLocks noChangeAspect="1"/>
          </p:cNvPicPr>
          <p:nvPr/>
        </p:nvPicPr>
        <p:blipFill>
          <a:blip r:embed="rId2"/>
          <a:stretch>
            <a:fillRect/>
          </a:stretch>
        </p:blipFill>
        <p:spPr>
          <a:xfrm>
            <a:off x="167952" y="6247864"/>
            <a:ext cx="11553825" cy="610136"/>
          </a:xfrm>
          <a:prstGeom prst="rect">
            <a:avLst/>
          </a:prstGeom>
        </p:spPr>
      </p:pic>
    </p:spTree>
    <p:extLst>
      <p:ext uri="{BB962C8B-B14F-4D97-AF65-F5344CB8AC3E}">
        <p14:creationId xmlns:p14="http://schemas.microsoft.com/office/powerpoint/2010/main" val="64828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 calcmode="lin" valueType="num">
                                      <p:cBhvr additive="base">
                                        <p:cTn id="1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additive="base">
                                        <p:cTn id="2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 calcmode="lin" valueType="num">
                                      <p:cBhvr additive="base">
                                        <p:cTn id="27"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 calcmode="lin" valueType="num">
                                      <p:cBhvr additive="base">
                                        <p:cTn id="33"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 calcmode="lin" valueType="num">
                                      <p:cBhvr additive="base">
                                        <p:cTn id="39"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 calcmode="lin" valueType="num">
                                      <p:cBhvr additive="base">
                                        <p:cTn id="4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
                                            <p:txEl>
                                              <p:pRg st="11" end="11"/>
                                            </p:txEl>
                                          </p:spTgt>
                                        </p:tgtEl>
                                        <p:attrNameLst>
                                          <p:attrName>style.visibility</p:attrName>
                                        </p:attrNameLst>
                                      </p:cBhvr>
                                      <p:to>
                                        <p:strVal val="visible"/>
                                      </p:to>
                                    </p:set>
                                    <p:anim calcmode="lin" valueType="num">
                                      <p:cBhvr additive="base">
                                        <p:cTn id="5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
                                            <p:txEl>
                                              <p:pRg st="12" end="12"/>
                                            </p:txEl>
                                          </p:spTgt>
                                        </p:tgtEl>
                                        <p:attrNameLst>
                                          <p:attrName>style.visibility</p:attrName>
                                        </p:attrNameLst>
                                      </p:cBhvr>
                                      <p:to>
                                        <p:strVal val="visible"/>
                                      </p:to>
                                    </p:set>
                                    <p:anim calcmode="lin" valueType="num">
                                      <p:cBhvr additive="base">
                                        <p:cTn id="57" dur="500" fill="hold"/>
                                        <p:tgtEl>
                                          <p:spTgt spid="2">
                                            <p:txEl>
                                              <p:pRg st="12" end="12"/>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
                                            <p:txEl>
                                              <p:pRg st="13" end="13"/>
                                            </p:txEl>
                                          </p:spTgt>
                                        </p:tgtEl>
                                        <p:attrNameLst>
                                          <p:attrName>style.visibility</p:attrName>
                                        </p:attrNameLst>
                                      </p:cBhvr>
                                      <p:to>
                                        <p:strVal val="visible"/>
                                      </p:to>
                                    </p:set>
                                    <p:anim calcmode="lin" valueType="num">
                                      <p:cBhvr additive="base">
                                        <p:cTn id="63"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2">
                                            <p:txEl>
                                              <p:pRg st="14" end="14"/>
                                            </p:txEl>
                                          </p:spTgt>
                                        </p:tgtEl>
                                        <p:attrNameLst>
                                          <p:attrName>style.visibility</p:attrName>
                                        </p:attrNameLst>
                                      </p:cBhvr>
                                      <p:to>
                                        <p:strVal val="visible"/>
                                      </p:to>
                                    </p:set>
                                    <p:anim calcmode="lin" valueType="num">
                                      <p:cBhvr additive="base">
                                        <p:cTn id="6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nodeType="clickEffect">
                                  <p:stCondLst>
                                    <p:cond delay="0"/>
                                  </p:stCondLst>
                                  <p:childTnLst>
                                    <p:set>
                                      <p:cBhvr>
                                        <p:cTn id="74" dur="1" fill="hold">
                                          <p:stCondLst>
                                            <p:cond delay="0"/>
                                          </p:stCondLst>
                                        </p:cTn>
                                        <p:tgtEl>
                                          <p:spTgt spid="2">
                                            <p:txEl>
                                              <p:pRg st="15" end="15"/>
                                            </p:txEl>
                                          </p:spTgt>
                                        </p:tgtEl>
                                        <p:attrNameLst>
                                          <p:attrName>style.visibility</p:attrName>
                                        </p:attrNameLst>
                                      </p:cBhvr>
                                      <p:to>
                                        <p:strVal val="visible"/>
                                      </p:to>
                                    </p:set>
                                    <p:anim calcmode="lin" valueType="num">
                                      <p:cBhvr additive="base">
                                        <p:cTn id="75" dur="500" fill="hold"/>
                                        <p:tgtEl>
                                          <p:spTgt spid="2">
                                            <p:txEl>
                                              <p:pRg st="15" end="15"/>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2">
                                            <p:txEl>
                                              <p:pRg st="15" end="15"/>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
                                            <p:txEl>
                                              <p:pRg st="16" end="16"/>
                                            </p:txEl>
                                          </p:spTgt>
                                        </p:tgtEl>
                                        <p:attrNameLst>
                                          <p:attrName>style.visibility</p:attrName>
                                        </p:attrNameLst>
                                      </p:cBhvr>
                                      <p:to>
                                        <p:strVal val="visible"/>
                                      </p:to>
                                    </p:set>
                                    <p:anim calcmode="lin" valueType="num">
                                      <p:cBhvr additive="base">
                                        <p:cTn id="81" dur="500" fill="hold"/>
                                        <p:tgtEl>
                                          <p:spTgt spid="2">
                                            <p:txEl>
                                              <p:pRg st="16" end="16"/>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2">
                                            <p:txEl>
                                              <p:pRg st="16" end="16"/>
                                            </p:txEl>
                                          </p:spTgt>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2">
                                            <p:txEl>
                                              <p:pRg st="17" end="17"/>
                                            </p:txEl>
                                          </p:spTgt>
                                        </p:tgtEl>
                                        <p:attrNameLst>
                                          <p:attrName>style.visibility</p:attrName>
                                        </p:attrNameLst>
                                      </p:cBhvr>
                                      <p:to>
                                        <p:strVal val="visible"/>
                                      </p:to>
                                    </p:set>
                                    <p:anim calcmode="lin" valueType="num">
                                      <p:cBhvr additive="base">
                                        <p:cTn id="87" dur="500" fill="hold"/>
                                        <p:tgtEl>
                                          <p:spTgt spid="2">
                                            <p:txEl>
                                              <p:pRg st="17" end="17"/>
                                            </p:txEl>
                                          </p:spTgt>
                                        </p:tgtEl>
                                        <p:attrNameLst>
                                          <p:attrName>ppt_x</p:attrName>
                                        </p:attrNameLst>
                                      </p:cBhvr>
                                      <p:tavLst>
                                        <p:tav tm="0">
                                          <p:val>
                                            <p:strVal val="#ppt_x"/>
                                          </p:val>
                                        </p:tav>
                                        <p:tav tm="100000">
                                          <p:val>
                                            <p:strVal val="#ppt_x"/>
                                          </p:val>
                                        </p:tav>
                                      </p:tavLst>
                                    </p:anim>
                                    <p:anim calcmode="lin" valueType="num">
                                      <p:cBhvr additive="base">
                                        <p:cTn id="88" dur="500" fill="hold"/>
                                        <p:tgtEl>
                                          <p:spTgt spid="2">
                                            <p:txEl>
                                              <p:pRg st="17" end="17"/>
                                            </p:txEl>
                                          </p:spTgt>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
                                            <p:txEl>
                                              <p:pRg st="18" end="18"/>
                                            </p:txEl>
                                          </p:spTgt>
                                        </p:tgtEl>
                                        <p:attrNameLst>
                                          <p:attrName>style.visibility</p:attrName>
                                        </p:attrNameLst>
                                      </p:cBhvr>
                                      <p:to>
                                        <p:strVal val="visible"/>
                                      </p:to>
                                    </p:set>
                                    <p:anim calcmode="lin" valueType="num">
                                      <p:cBhvr additive="base">
                                        <p:cTn id="91" dur="500" fill="hold"/>
                                        <p:tgtEl>
                                          <p:spTgt spid="2">
                                            <p:txEl>
                                              <p:pRg st="18" end="1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2">
                                            <p:txEl>
                                              <p:pRg st="18" end="18"/>
                                            </p:txEl>
                                          </p:spTgt>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
                                            <p:txEl>
                                              <p:pRg st="21" end="21"/>
                                            </p:txEl>
                                          </p:spTgt>
                                        </p:tgtEl>
                                        <p:attrNameLst>
                                          <p:attrName>style.visibility</p:attrName>
                                        </p:attrNameLst>
                                      </p:cBhvr>
                                      <p:to>
                                        <p:strVal val="visible"/>
                                      </p:to>
                                    </p:set>
                                    <p:anim calcmode="lin" valueType="num">
                                      <p:cBhvr additive="base">
                                        <p:cTn id="95" dur="500" fill="hold"/>
                                        <p:tgtEl>
                                          <p:spTgt spid="2">
                                            <p:txEl>
                                              <p:pRg st="21" end="21"/>
                                            </p:txEl>
                                          </p:spTgt>
                                        </p:tgtEl>
                                        <p:attrNameLst>
                                          <p:attrName>ppt_x</p:attrName>
                                        </p:attrNameLst>
                                      </p:cBhvr>
                                      <p:tavLst>
                                        <p:tav tm="0">
                                          <p:val>
                                            <p:strVal val="#ppt_x"/>
                                          </p:val>
                                        </p:tav>
                                        <p:tav tm="100000">
                                          <p:val>
                                            <p:strVal val="#ppt_x"/>
                                          </p:val>
                                        </p:tav>
                                      </p:tavLst>
                                    </p:anim>
                                    <p:anim calcmode="lin" valueType="num">
                                      <p:cBhvr additive="base">
                                        <p:cTn id="96" dur="500" fill="hold"/>
                                        <p:tgtEl>
                                          <p:spTgt spid="2">
                                            <p:txEl>
                                              <p:pRg st="21" end="21"/>
                                            </p:txEl>
                                          </p:spTgt>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2">
                                            <p:txEl>
                                              <p:pRg st="22" end="22"/>
                                            </p:txEl>
                                          </p:spTgt>
                                        </p:tgtEl>
                                        <p:attrNameLst>
                                          <p:attrName>style.visibility</p:attrName>
                                        </p:attrNameLst>
                                      </p:cBhvr>
                                      <p:to>
                                        <p:strVal val="visible"/>
                                      </p:to>
                                    </p:set>
                                    <p:anim calcmode="lin" valueType="num">
                                      <p:cBhvr additive="base">
                                        <p:cTn id="99" dur="500" fill="hold"/>
                                        <p:tgtEl>
                                          <p:spTgt spid="2">
                                            <p:txEl>
                                              <p:pRg st="22" end="22"/>
                                            </p:txEl>
                                          </p:spTgt>
                                        </p:tgtEl>
                                        <p:attrNameLst>
                                          <p:attrName>ppt_x</p:attrName>
                                        </p:attrNameLst>
                                      </p:cBhvr>
                                      <p:tavLst>
                                        <p:tav tm="0">
                                          <p:val>
                                            <p:strVal val="#ppt_x"/>
                                          </p:val>
                                        </p:tav>
                                        <p:tav tm="100000">
                                          <p:val>
                                            <p:strVal val="#ppt_x"/>
                                          </p:val>
                                        </p:tav>
                                      </p:tavLst>
                                    </p:anim>
                                    <p:anim calcmode="lin" valueType="num">
                                      <p:cBhvr additive="base">
                                        <p:cTn id="100" dur="500" fill="hold"/>
                                        <p:tgtEl>
                                          <p:spTgt spid="2">
                                            <p:txEl>
                                              <p:pRg st="22" end="22"/>
                                            </p:txEl>
                                          </p:spTgt>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2">
                                            <p:txEl>
                                              <p:pRg st="23" end="23"/>
                                            </p:txEl>
                                          </p:spTgt>
                                        </p:tgtEl>
                                        <p:attrNameLst>
                                          <p:attrName>style.visibility</p:attrName>
                                        </p:attrNameLst>
                                      </p:cBhvr>
                                      <p:to>
                                        <p:strVal val="visible"/>
                                      </p:to>
                                    </p:set>
                                    <p:anim calcmode="lin" valueType="num">
                                      <p:cBhvr additive="base">
                                        <p:cTn id="103" dur="500" fill="hold"/>
                                        <p:tgtEl>
                                          <p:spTgt spid="2">
                                            <p:txEl>
                                              <p:pRg st="23" end="23"/>
                                            </p:txEl>
                                          </p:spTgt>
                                        </p:tgtEl>
                                        <p:attrNameLst>
                                          <p:attrName>ppt_x</p:attrName>
                                        </p:attrNameLst>
                                      </p:cBhvr>
                                      <p:tavLst>
                                        <p:tav tm="0">
                                          <p:val>
                                            <p:strVal val="#ppt_x"/>
                                          </p:val>
                                        </p:tav>
                                        <p:tav tm="100000">
                                          <p:val>
                                            <p:strVal val="#ppt_x"/>
                                          </p:val>
                                        </p:tav>
                                      </p:tavLst>
                                    </p:anim>
                                    <p:anim calcmode="lin" valueType="num">
                                      <p:cBhvr additive="base">
                                        <p:cTn id="104" dur="500" fill="hold"/>
                                        <p:tgtEl>
                                          <p:spTgt spid="2">
                                            <p:txEl>
                                              <p:pRg st="23" end="23"/>
                                            </p:txEl>
                                          </p:spTgt>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2">
                                            <p:txEl>
                                              <p:pRg st="24" end="24"/>
                                            </p:txEl>
                                          </p:spTgt>
                                        </p:tgtEl>
                                        <p:attrNameLst>
                                          <p:attrName>style.visibility</p:attrName>
                                        </p:attrNameLst>
                                      </p:cBhvr>
                                      <p:to>
                                        <p:strVal val="visible"/>
                                      </p:to>
                                    </p:set>
                                    <p:anim calcmode="lin" valueType="num">
                                      <p:cBhvr additive="base">
                                        <p:cTn id="107" dur="500" fill="hold"/>
                                        <p:tgtEl>
                                          <p:spTgt spid="2">
                                            <p:txEl>
                                              <p:pRg st="24" end="24"/>
                                            </p:txEl>
                                          </p:spTgt>
                                        </p:tgtEl>
                                        <p:attrNameLst>
                                          <p:attrName>ppt_x</p:attrName>
                                        </p:attrNameLst>
                                      </p:cBhvr>
                                      <p:tavLst>
                                        <p:tav tm="0">
                                          <p:val>
                                            <p:strVal val="#ppt_x"/>
                                          </p:val>
                                        </p:tav>
                                        <p:tav tm="100000">
                                          <p:val>
                                            <p:strVal val="#ppt_x"/>
                                          </p:val>
                                        </p:tav>
                                      </p:tavLst>
                                    </p:anim>
                                    <p:anim calcmode="lin" valueType="num">
                                      <p:cBhvr additive="base">
                                        <p:cTn id="108" dur="500" fill="hold"/>
                                        <p:tgtEl>
                                          <p:spTgt spid="2">
                                            <p:txEl>
                                              <p:pRg st="24" end="24"/>
                                            </p:txEl>
                                          </p:spTgt>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nodeType="clickEffect">
                                  <p:stCondLst>
                                    <p:cond delay="0"/>
                                  </p:stCondLst>
                                  <p:childTnLst>
                                    <p:set>
                                      <p:cBhvr>
                                        <p:cTn id="112" dur="1" fill="hold">
                                          <p:stCondLst>
                                            <p:cond delay="0"/>
                                          </p:stCondLst>
                                        </p:cTn>
                                        <p:tgtEl>
                                          <p:spTgt spid="3"/>
                                        </p:tgtEl>
                                        <p:attrNameLst>
                                          <p:attrName>style.visibility</p:attrName>
                                        </p:attrNameLst>
                                      </p:cBhvr>
                                      <p:to>
                                        <p:strVal val="visible"/>
                                      </p:to>
                                    </p:set>
                                    <p:anim calcmode="lin" valueType="num">
                                      <p:cBhvr additive="base">
                                        <p:cTn id="113" dur="500" fill="hold"/>
                                        <p:tgtEl>
                                          <p:spTgt spid="3"/>
                                        </p:tgtEl>
                                        <p:attrNameLst>
                                          <p:attrName>ppt_x</p:attrName>
                                        </p:attrNameLst>
                                      </p:cBhvr>
                                      <p:tavLst>
                                        <p:tav tm="0">
                                          <p:val>
                                            <p:strVal val="#ppt_x"/>
                                          </p:val>
                                        </p:tav>
                                        <p:tav tm="100000">
                                          <p:val>
                                            <p:strVal val="#ppt_x"/>
                                          </p:val>
                                        </p:tav>
                                      </p:tavLst>
                                    </p:anim>
                                    <p:anim calcmode="lin" valueType="num">
                                      <p:cBhvr additive="base">
                                        <p:cTn id="1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es-CR" b="1" dirty="0">
                <a:solidFill>
                  <a:srgbClr val="0070C0"/>
                </a:solidFill>
              </a:rPr>
              <a:t>Futuro del Mercado de Valores</a:t>
            </a:r>
          </a:p>
        </p:txBody>
      </p:sp>
      <p:sp>
        <p:nvSpPr>
          <p:cNvPr id="3" name="Marcador de texto 2"/>
          <p:cNvSpPr>
            <a:spLocks noGrp="1"/>
          </p:cNvSpPr>
          <p:nvPr>
            <p:ph type="body" idx="1"/>
          </p:nvPr>
        </p:nvSpPr>
        <p:spPr/>
        <p:txBody>
          <a:bodyPr/>
          <a:lstStyle/>
          <a:p>
            <a:endParaRPr lang="es-CR"/>
          </a:p>
        </p:txBody>
      </p:sp>
    </p:spTree>
    <p:extLst>
      <p:ext uri="{BB962C8B-B14F-4D97-AF65-F5344CB8AC3E}">
        <p14:creationId xmlns:p14="http://schemas.microsoft.com/office/powerpoint/2010/main" val="27276773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1250830" y="0"/>
            <a:ext cx="9188570" cy="84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fontAlgn="base">
              <a:spcBef>
                <a:spcPct val="0"/>
              </a:spcBef>
              <a:spcAft>
                <a:spcPct val="0"/>
              </a:spcAft>
            </a:pPr>
            <a:r>
              <a:rPr lang="es-ES" altLang="es-CR" sz="4000" b="1" i="1" dirty="0">
                <a:solidFill>
                  <a:srgbClr val="1E4191"/>
                </a:solidFill>
                <a:latin typeface="GE Inspira Pitch"/>
              </a:rPr>
              <a:t>ROMPIENDO PARADIGMAS ……...</a:t>
            </a:r>
          </a:p>
        </p:txBody>
      </p:sp>
      <p:sp>
        <p:nvSpPr>
          <p:cNvPr id="302083" name="Rectangle 3"/>
          <p:cNvSpPr>
            <a:spLocks noChangeArrowheads="1"/>
          </p:cNvSpPr>
          <p:nvPr/>
        </p:nvSpPr>
        <p:spPr bwMode="auto">
          <a:xfrm>
            <a:off x="0" y="721024"/>
            <a:ext cx="12192000" cy="1752600"/>
          </a:xfrm>
          <a:prstGeom prst="rect">
            <a:avLst/>
          </a:prstGeom>
          <a:noFill/>
          <a:ln w="9525">
            <a:noFill/>
            <a:miter lim="800000"/>
            <a:headEnd/>
            <a:tailEnd/>
          </a:ln>
          <a:effectLst/>
        </p:spPr>
        <p:txBody>
          <a:bodyPr lIns="92075" tIns="46038" rIns="92075" bIns="46038"/>
          <a:lstStyle/>
          <a:p>
            <a:pPr algn="ctr"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EL GRAN RETO DE LA NUEVA ECONOMIA COLABORATIVA NO ES TANTO QUE HEMOS LOGRADO Y DONDE ESTAMOS HOY,</a:t>
            </a:r>
          </a:p>
          <a:p>
            <a:pPr algn="ctr"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 SINO MAS BIEN</a:t>
            </a:r>
          </a:p>
          <a:p>
            <a:pPr algn="ctr"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EN QUE DIRECCION Y CON QUE RAPIDEZ NOS ESTAMOS MOVIENDO ANTE LOS DESAFIANTES RETOS Y DISRUPCIONES </a:t>
            </a:r>
          </a:p>
          <a:p>
            <a:pPr algn="ctr"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DEL FUTURO INMEDIATO</a:t>
            </a:r>
          </a:p>
        </p:txBody>
      </p:sp>
    </p:spTree>
    <p:extLst>
      <p:ext uri="{BB962C8B-B14F-4D97-AF65-F5344CB8AC3E}">
        <p14:creationId xmlns:p14="http://schemas.microsoft.com/office/powerpoint/2010/main" val="343502795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3170">
                                            <p:txEl>
                                              <p:pRg st="0" end="0"/>
                                            </p:txEl>
                                          </p:spTgt>
                                        </p:tgtEl>
                                        <p:attrNameLst>
                                          <p:attrName>style.visibility</p:attrName>
                                        </p:attrNameLst>
                                      </p:cBhvr>
                                      <p:to>
                                        <p:strVal val="visible"/>
                                      </p:to>
                                    </p:set>
                                    <p:animEffect transition="in" filter="fade">
                                      <p:cBhvr>
                                        <p:cTn id="7" dur="1000"/>
                                        <p:tgtEl>
                                          <p:spTgt spid="263170">
                                            <p:txEl>
                                              <p:pRg st="0" end="0"/>
                                            </p:txEl>
                                          </p:spTgt>
                                        </p:tgtEl>
                                      </p:cBhvr>
                                    </p:animEffect>
                                    <p:anim calcmode="lin" valueType="num">
                                      <p:cBhvr>
                                        <p:cTn id="8" dur="1000" fill="hold"/>
                                        <p:tgtEl>
                                          <p:spTgt spid="2631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31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2083">
                                            <p:txEl>
                                              <p:pRg st="0" end="0"/>
                                            </p:txEl>
                                          </p:spTgt>
                                        </p:tgtEl>
                                        <p:attrNameLst>
                                          <p:attrName>style.visibility</p:attrName>
                                        </p:attrNameLst>
                                      </p:cBhvr>
                                      <p:to>
                                        <p:strVal val="visible"/>
                                      </p:to>
                                    </p:set>
                                    <p:anim calcmode="lin" valueType="num">
                                      <p:cBhvr additive="base">
                                        <p:cTn id="14" dur="500" fill="hold"/>
                                        <p:tgtEl>
                                          <p:spTgt spid="30208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208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2083">
                                            <p:txEl>
                                              <p:pRg st="1" end="1"/>
                                            </p:txEl>
                                          </p:spTgt>
                                        </p:tgtEl>
                                        <p:attrNameLst>
                                          <p:attrName>style.visibility</p:attrName>
                                        </p:attrNameLst>
                                      </p:cBhvr>
                                      <p:to>
                                        <p:strVal val="visible"/>
                                      </p:to>
                                    </p:set>
                                    <p:anim calcmode="lin" valueType="num">
                                      <p:cBhvr additive="base">
                                        <p:cTn id="18" dur="500" fill="hold"/>
                                        <p:tgtEl>
                                          <p:spTgt spid="30208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208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02083">
                                            <p:txEl>
                                              <p:pRg st="2" end="2"/>
                                            </p:txEl>
                                          </p:spTgt>
                                        </p:tgtEl>
                                        <p:attrNameLst>
                                          <p:attrName>style.visibility</p:attrName>
                                        </p:attrNameLst>
                                      </p:cBhvr>
                                      <p:to>
                                        <p:strVal val="visible"/>
                                      </p:to>
                                    </p:set>
                                    <p:anim calcmode="lin" valueType="num">
                                      <p:cBhvr additive="base">
                                        <p:cTn id="22" dur="500" fill="hold"/>
                                        <p:tgtEl>
                                          <p:spTgt spid="30208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0208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02083">
                                            <p:txEl>
                                              <p:pRg st="3" end="3"/>
                                            </p:txEl>
                                          </p:spTgt>
                                        </p:tgtEl>
                                        <p:attrNameLst>
                                          <p:attrName>style.visibility</p:attrName>
                                        </p:attrNameLst>
                                      </p:cBhvr>
                                      <p:to>
                                        <p:strVal val="visible"/>
                                      </p:to>
                                    </p:set>
                                    <p:anim calcmode="lin" valueType="num">
                                      <p:cBhvr additive="base">
                                        <p:cTn id="26" dur="500" fill="hold"/>
                                        <p:tgtEl>
                                          <p:spTgt spid="30208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2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52615" y="142704"/>
            <a:ext cx="10515600" cy="734626"/>
          </a:xfrm>
        </p:spPr>
        <p:txBody>
          <a:bodyPr>
            <a:noAutofit/>
          </a:bodyPr>
          <a:lstStyle/>
          <a:p>
            <a:pPr algn="ctr"/>
            <a:r>
              <a:rPr lang="es-CR" sz="2800" b="1" dirty="0">
                <a:solidFill>
                  <a:srgbClr val="002060"/>
                </a:solidFill>
                <a:latin typeface="Ge inspira"/>
              </a:rPr>
              <a:t>LAS EMPRESAS TRADICIONALES ESTAMOS EN UNA ZONA DE CONFORT Y AVERSIÓN AL CAMBIO </a:t>
            </a:r>
          </a:p>
        </p:txBody>
      </p:sp>
      <p:pic>
        <p:nvPicPr>
          <p:cNvPr id="3" name="Imagen 2"/>
          <p:cNvPicPr>
            <a:picLocks noChangeAspect="1"/>
          </p:cNvPicPr>
          <p:nvPr/>
        </p:nvPicPr>
        <p:blipFill>
          <a:blip r:embed="rId2"/>
          <a:stretch>
            <a:fillRect/>
          </a:stretch>
        </p:blipFill>
        <p:spPr>
          <a:xfrm>
            <a:off x="160637" y="2088292"/>
            <a:ext cx="11899557" cy="4633784"/>
          </a:xfrm>
          <a:prstGeom prst="rect">
            <a:avLst/>
          </a:prstGeom>
        </p:spPr>
      </p:pic>
    </p:spTree>
    <p:extLst>
      <p:ext uri="{BB962C8B-B14F-4D97-AF65-F5344CB8AC3E}">
        <p14:creationId xmlns:p14="http://schemas.microsoft.com/office/powerpoint/2010/main" val="2802425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4A452A"/>
        </a:solidFill>
        <a:effectLst/>
      </p:bgPr>
    </p:bg>
    <p:spTree>
      <p:nvGrpSpPr>
        <p:cNvPr id="1" name=""/>
        <p:cNvGrpSpPr/>
        <p:nvPr/>
      </p:nvGrpSpPr>
      <p:grpSpPr>
        <a:xfrm>
          <a:off x="0" y="0"/>
          <a:ext cx="0" cy="0"/>
          <a:chOff x="0" y="0"/>
          <a:chExt cx="0" cy="0"/>
        </a:xfrm>
      </p:grpSpPr>
      <p:pic>
        <p:nvPicPr>
          <p:cNvPr id="46082" name="Picture 2" descr="http://petapixel.com/assets/uploads/2013/03/compariso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05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CuadroTexto"/>
          <p:cNvSpPr txBox="1"/>
          <p:nvPr/>
        </p:nvSpPr>
        <p:spPr>
          <a:xfrm>
            <a:off x="0" y="6059489"/>
            <a:ext cx="12192000" cy="523220"/>
          </a:xfrm>
          <a:prstGeom prst="rect">
            <a:avLst/>
          </a:prstGeom>
          <a:noFill/>
        </p:spPr>
        <p:txBody>
          <a:bodyPr wrap="square">
            <a:spAutoFit/>
          </a:bodyPr>
          <a:lstStyle/>
          <a:p>
            <a:pPr algn="ctr" defTabSz="914377">
              <a:defRPr/>
            </a:pPr>
            <a:r>
              <a:rPr lang="es-CR" sz="2800" b="1" kern="0" dirty="0">
                <a:solidFill>
                  <a:srgbClr val="FFFF99"/>
                </a:solidFill>
                <a:effectLst>
                  <a:outerShdw blurRad="38100" dist="38100" dir="2700000" algn="tl">
                    <a:srgbClr val="000000">
                      <a:alpha val="43137"/>
                    </a:srgbClr>
                  </a:outerShdw>
                </a:effectLst>
                <a:latin typeface="Ge inspira"/>
                <a:cs typeface="Arial" pitchFamily="34" charset="0"/>
              </a:rPr>
              <a:t>Mientras tanto, el mundo sigue cambiando  a velocidad acelerada.</a:t>
            </a:r>
          </a:p>
        </p:txBody>
      </p:sp>
    </p:spTree>
    <p:extLst>
      <p:ext uri="{BB962C8B-B14F-4D97-AF65-F5344CB8AC3E}">
        <p14:creationId xmlns:p14="http://schemas.microsoft.com/office/powerpoint/2010/main" val="281581855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Título"/>
          <p:cNvSpPr>
            <a:spLocks noGrp="1"/>
          </p:cNvSpPr>
          <p:nvPr>
            <p:ph type="title"/>
          </p:nvPr>
        </p:nvSpPr>
        <p:spPr>
          <a:xfrm>
            <a:off x="0" y="2"/>
            <a:ext cx="12192000" cy="2074863"/>
          </a:xfrm>
        </p:spPr>
        <p:txBody>
          <a:bodyPr/>
          <a:lstStyle/>
          <a:p>
            <a:r>
              <a:rPr lang="es-CR" b="1" dirty="0">
                <a:latin typeface="Ge inspira"/>
              </a:rPr>
              <a:t>En el planeta al 2017</a:t>
            </a:r>
            <a:br>
              <a:rPr lang="es-CR" b="1" dirty="0">
                <a:latin typeface="Ge inspira"/>
              </a:rPr>
            </a:br>
            <a:r>
              <a:rPr lang="es-CR" b="1" dirty="0">
                <a:latin typeface="Ge inspira"/>
              </a:rPr>
              <a:t> Hay más celulares que cepillos de dientes </a:t>
            </a:r>
            <a:br>
              <a:rPr lang="es-CR" b="1" dirty="0">
                <a:latin typeface="Ge inspira"/>
              </a:rPr>
            </a:br>
            <a:r>
              <a:rPr lang="es-CR" b="1" dirty="0">
                <a:latin typeface="Ge inspira"/>
              </a:rPr>
              <a:t>(5 Billones </a:t>
            </a:r>
            <a:r>
              <a:rPr lang="es-CR" b="1" dirty="0" err="1">
                <a:latin typeface="Ge inspira"/>
              </a:rPr>
              <a:t>vrs</a:t>
            </a:r>
            <a:r>
              <a:rPr lang="es-CR" b="1" dirty="0">
                <a:latin typeface="Ge inspira"/>
              </a:rPr>
              <a:t>. 3.5 Billones)</a:t>
            </a:r>
            <a:endParaRPr lang="es-ES" b="1" dirty="0">
              <a:latin typeface="Ge inspira"/>
            </a:endParaRPr>
          </a:p>
        </p:txBody>
      </p:sp>
      <p:pic>
        <p:nvPicPr>
          <p:cNvPr id="11776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66940"/>
            <a:ext cx="6673851" cy="4691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3852" y="2162176"/>
            <a:ext cx="5518149" cy="4695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p:cNvSpPr txBox="1"/>
          <p:nvPr/>
        </p:nvSpPr>
        <p:spPr>
          <a:xfrm>
            <a:off x="1" y="6488668"/>
            <a:ext cx="1608133" cy="300210"/>
          </a:xfrm>
          <a:prstGeom prst="rect">
            <a:avLst/>
          </a:prstGeom>
          <a:noFill/>
        </p:spPr>
        <p:txBody>
          <a:bodyPr wrap="none" rtlCol="0">
            <a:spAutoFit/>
          </a:bodyPr>
          <a:lstStyle/>
          <a:p>
            <a:pPr defTabSz="914377"/>
            <a:r>
              <a:rPr lang="es-CR" sz="1351" dirty="0">
                <a:solidFill>
                  <a:srgbClr val="000000"/>
                </a:solidFill>
              </a:rPr>
              <a:t>50% </a:t>
            </a:r>
            <a:r>
              <a:rPr lang="es-CR" sz="1351" dirty="0" err="1">
                <a:solidFill>
                  <a:srgbClr val="000000"/>
                </a:solidFill>
              </a:rPr>
              <a:t>Smartphones</a:t>
            </a:r>
            <a:endParaRPr lang="es-CR" sz="1351" dirty="0">
              <a:solidFill>
                <a:srgbClr val="000000"/>
              </a:solidFill>
            </a:endParaRPr>
          </a:p>
        </p:txBody>
      </p:sp>
    </p:spTree>
    <p:extLst>
      <p:ext uri="{BB962C8B-B14F-4D97-AF65-F5344CB8AC3E}">
        <p14:creationId xmlns:p14="http://schemas.microsoft.com/office/powerpoint/2010/main" val="23147626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7516" name="Text Box 12"/>
          <p:cNvSpPr txBox="1">
            <a:spLocks noChangeArrowheads="1"/>
          </p:cNvSpPr>
          <p:nvPr/>
        </p:nvSpPr>
        <p:spPr bwMode="auto">
          <a:xfrm>
            <a:off x="3863976" y="2100621"/>
            <a:ext cx="4464051" cy="2585323"/>
          </a:xfrm>
          <a:prstGeom prst="rect">
            <a:avLst/>
          </a:prstGeom>
          <a:noFill/>
          <a:ln w="9525">
            <a:noFill/>
            <a:miter lim="800000"/>
            <a:headEnd/>
            <a:tailEnd/>
          </a:ln>
        </p:spPr>
        <p:txBody>
          <a:bodyPr>
            <a:spAutoFit/>
          </a:bodyPr>
          <a:lstStyle/>
          <a:p>
            <a:pPr algn="ctr" defTabSz="914377" fontAlgn="base">
              <a:spcBef>
                <a:spcPct val="50000"/>
              </a:spcBef>
              <a:spcAft>
                <a:spcPct val="0"/>
              </a:spcAft>
              <a:defRPr/>
            </a:pPr>
            <a:r>
              <a:rPr lang="en-US" sz="3600" b="1" dirty="0">
                <a:solidFill>
                  <a:srgbClr val="002060"/>
                </a:solidFill>
                <a:effectLst>
                  <a:outerShdw blurRad="38100" dist="38100" dir="2700000" algn="tl">
                    <a:srgbClr val="000000">
                      <a:alpha val="43137"/>
                    </a:srgbClr>
                  </a:outerShdw>
                </a:effectLst>
              </a:rPr>
              <a:t>And for most people,   a </a:t>
            </a:r>
            <a:r>
              <a:rPr lang="en-US" sz="3600" b="1" dirty="0">
                <a:solidFill>
                  <a:srgbClr val="FFC000"/>
                </a:solidFill>
                <a:effectLst>
                  <a:outerShdw blurRad="38100" dist="38100" dir="2700000" algn="tl">
                    <a:srgbClr val="000000">
                      <a:alpha val="43137"/>
                    </a:srgbClr>
                  </a:outerShdw>
                </a:effectLst>
              </a:rPr>
              <a:t>Broker</a:t>
            </a:r>
            <a:r>
              <a:rPr lang="en-US" sz="3600" b="1" dirty="0">
                <a:solidFill>
                  <a:srgbClr val="002060"/>
                </a:solidFill>
                <a:effectLst>
                  <a:outerShdw blurRad="38100" dist="38100" dir="2700000" algn="tl">
                    <a:srgbClr val="000000">
                      <a:alpha val="43137"/>
                    </a:srgbClr>
                  </a:outerShdw>
                </a:effectLst>
              </a:rPr>
              <a:t> is a </a:t>
            </a:r>
            <a:r>
              <a:rPr lang="en-US" sz="3600" b="1" dirty="0">
                <a:solidFill>
                  <a:srgbClr val="FFC000"/>
                </a:solidFill>
                <a:effectLst>
                  <a:outerShdw blurRad="38100" dist="38100" dir="2700000" algn="tl">
                    <a:srgbClr val="000000">
                      <a:alpha val="43137"/>
                    </a:srgbClr>
                  </a:outerShdw>
                </a:effectLst>
              </a:rPr>
              <a:t>Broker</a:t>
            </a:r>
            <a:r>
              <a:rPr lang="en-US" sz="3600" b="1" dirty="0">
                <a:solidFill>
                  <a:srgbClr val="002060"/>
                </a:solidFill>
                <a:effectLst>
                  <a:outerShdw blurRad="38100" dist="38100" dir="2700000" algn="tl">
                    <a:srgbClr val="000000">
                      <a:alpha val="43137"/>
                    </a:srgbClr>
                  </a:outerShdw>
                </a:effectLst>
              </a:rPr>
              <a:t>…</a:t>
            </a:r>
          </a:p>
          <a:p>
            <a:pPr algn="ctr" defTabSz="914377" fontAlgn="base">
              <a:spcBef>
                <a:spcPct val="50000"/>
              </a:spcBef>
              <a:spcAft>
                <a:spcPct val="0"/>
              </a:spcAft>
              <a:defRPr/>
            </a:pPr>
            <a:r>
              <a:rPr lang="en-US" sz="3600" b="1" dirty="0">
                <a:solidFill>
                  <a:srgbClr val="002060"/>
                </a:solidFill>
                <a:effectLst>
                  <a:outerShdw blurRad="38100" dist="38100" dir="2700000" algn="tl">
                    <a:srgbClr val="000000">
                      <a:alpha val="43137"/>
                    </a:srgbClr>
                  </a:outerShdw>
                </a:effectLst>
              </a:rPr>
              <a:t>COMMODITIE RISK</a:t>
            </a:r>
          </a:p>
        </p:txBody>
      </p:sp>
      <p:pic>
        <p:nvPicPr>
          <p:cNvPr id="141316" name="Picture 15" descr="http://www.richmonddance.co.uk/Blue%20Piggy%20bank.jpg"/>
          <p:cNvPicPr>
            <a:picLocks noChangeAspect="1" noChangeArrowheads="1"/>
          </p:cNvPicPr>
          <p:nvPr/>
        </p:nvPicPr>
        <p:blipFill>
          <a:blip r:embed="rId3" cstate="print">
            <a:extLst>
              <a:ext uri="{28A0092B-C50C-407E-A947-70E740481C1C}">
                <a14:useLocalDpi xmlns:a14="http://schemas.microsoft.com/office/drawing/2010/main" val="0"/>
              </a:ext>
            </a:extLst>
          </a:blip>
          <a:srcRect l="3555" t="3558"/>
          <a:stretch>
            <a:fillRect/>
          </a:stretch>
        </p:blipFill>
        <p:spPr bwMode="auto">
          <a:xfrm>
            <a:off x="1919290" y="260351"/>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7" name="Picture 15" descr="http://www.richmonddance.co.uk/Blue%20Piggy%20bank.jpg"/>
          <p:cNvPicPr>
            <a:picLocks noChangeAspect="1" noChangeArrowheads="1"/>
          </p:cNvPicPr>
          <p:nvPr/>
        </p:nvPicPr>
        <p:blipFill>
          <a:blip r:embed="rId4" cstate="print">
            <a:extLst>
              <a:ext uri="{28A0092B-C50C-407E-A947-70E740481C1C}">
                <a14:useLocalDpi xmlns:a14="http://schemas.microsoft.com/office/drawing/2010/main" val="0"/>
              </a:ext>
            </a:extLst>
          </a:blip>
          <a:srcRect l="3555" t="3558"/>
          <a:stretch>
            <a:fillRect/>
          </a:stretch>
        </p:blipFill>
        <p:spPr bwMode="auto">
          <a:xfrm>
            <a:off x="4008439" y="260351"/>
            <a:ext cx="19431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8" name="Picture 15" descr="http://www.richmonddance.co.uk/Blue%20Piggy%20bank.jpg"/>
          <p:cNvPicPr>
            <a:picLocks noChangeAspect="1" noChangeArrowheads="1"/>
          </p:cNvPicPr>
          <p:nvPr/>
        </p:nvPicPr>
        <p:blipFill>
          <a:blip r:embed="rId3" cstate="print">
            <a:extLst>
              <a:ext uri="{28A0092B-C50C-407E-A947-70E740481C1C}">
                <a14:useLocalDpi xmlns:a14="http://schemas.microsoft.com/office/drawing/2010/main" val="0"/>
              </a:ext>
            </a:extLst>
          </a:blip>
          <a:srcRect l="3555" t="3558"/>
          <a:stretch>
            <a:fillRect/>
          </a:stretch>
        </p:blipFill>
        <p:spPr bwMode="auto">
          <a:xfrm>
            <a:off x="6096000" y="260351"/>
            <a:ext cx="1944688"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9" name="Picture 15" descr="http://www.richmonddance.co.uk/Blue%20Piggy%20bank.jpg"/>
          <p:cNvPicPr>
            <a:picLocks noChangeAspect="1" noChangeArrowheads="1"/>
          </p:cNvPicPr>
          <p:nvPr/>
        </p:nvPicPr>
        <p:blipFill>
          <a:blip r:embed="rId3" cstate="print">
            <a:extLst>
              <a:ext uri="{28A0092B-C50C-407E-A947-70E740481C1C}">
                <a14:useLocalDpi xmlns:a14="http://schemas.microsoft.com/office/drawing/2010/main" val="0"/>
              </a:ext>
            </a:extLst>
          </a:blip>
          <a:srcRect l="3555" t="3558"/>
          <a:stretch>
            <a:fillRect/>
          </a:stretch>
        </p:blipFill>
        <p:spPr bwMode="auto">
          <a:xfrm>
            <a:off x="8183566" y="260351"/>
            <a:ext cx="1944687"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0" name="Picture 15" descr="http://www.richmonddance.co.uk/Blue%20Piggy%20bank.jpg"/>
          <p:cNvPicPr>
            <a:picLocks noChangeAspect="1" noChangeArrowheads="1"/>
          </p:cNvPicPr>
          <p:nvPr/>
        </p:nvPicPr>
        <p:blipFill>
          <a:blip r:embed="rId5" cstate="print">
            <a:extLst>
              <a:ext uri="{28A0092B-C50C-407E-A947-70E740481C1C}">
                <a14:useLocalDpi xmlns:a14="http://schemas.microsoft.com/office/drawing/2010/main" val="0"/>
              </a:ext>
            </a:extLst>
          </a:blip>
          <a:srcRect l="3555" t="3558"/>
          <a:stretch>
            <a:fillRect/>
          </a:stretch>
        </p:blipFill>
        <p:spPr bwMode="auto">
          <a:xfrm>
            <a:off x="1919290" y="4581526"/>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1" name="Picture 15" descr="http://www.richmonddance.co.uk/Blue%20Piggy%20bank.jpg"/>
          <p:cNvPicPr>
            <a:picLocks noChangeAspect="1" noChangeArrowheads="1"/>
          </p:cNvPicPr>
          <p:nvPr/>
        </p:nvPicPr>
        <p:blipFill>
          <a:blip r:embed="rId6" cstate="print">
            <a:extLst>
              <a:ext uri="{28A0092B-C50C-407E-A947-70E740481C1C}">
                <a14:useLocalDpi xmlns:a14="http://schemas.microsoft.com/office/drawing/2010/main" val="0"/>
              </a:ext>
            </a:extLst>
          </a:blip>
          <a:srcRect l="3555" t="3558"/>
          <a:stretch>
            <a:fillRect/>
          </a:stretch>
        </p:blipFill>
        <p:spPr bwMode="auto">
          <a:xfrm>
            <a:off x="4008439" y="4581526"/>
            <a:ext cx="19431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2" name="Picture 15" descr="http://www.richmonddance.co.uk/Blue%20Piggy%20bank.jpg"/>
          <p:cNvPicPr>
            <a:picLocks noChangeAspect="1" noChangeArrowheads="1"/>
          </p:cNvPicPr>
          <p:nvPr/>
        </p:nvPicPr>
        <p:blipFill>
          <a:blip r:embed="rId5" cstate="print">
            <a:extLst>
              <a:ext uri="{28A0092B-C50C-407E-A947-70E740481C1C}">
                <a14:useLocalDpi xmlns:a14="http://schemas.microsoft.com/office/drawing/2010/main" val="0"/>
              </a:ext>
            </a:extLst>
          </a:blip>
          <a:srcRect l="3555" t="3558"/>
          <a:stretch>
            <a:fillRect/>
          </a:stretch>
        </p:blipFill>
        <p:spPr bwMode="auto">
          <a:xfrm>
            <a:off x="6096000" y="4581526"/>
            <a:ext cx="194468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3" name="Picture 15" descr="http://www.richmonddance.co.uk/Blue%20Piggy%20bank.jpg"/>
          <p:cNvPicPr>
            <a:picLocks noChangeAspect="1" noChangeArrowheads="1"/>
          </p:cNvPicPr>
          <p:nvPr/>
        </p:nvPicPr>
        <p:blipFill>
          <a:blip r:embed="rId5" cstate="print">
            <a:extLst>
              <a:ext uri="{28A0092B-C50C-407E-A947-70E740481C1C}">
                <a14:useLocalDpi xmlns:a14="http://schemas.microsoft.com/office/drawing/2010/main" val="0"/>
              </a:ext>
            </a:extLst>
          </a:blip>
          <a:srcRect l="3555" t="3558"/>
          <a:stretch>
            <a:fillRect/>
          </a:stretch>
        </p:blipFill>
        <p:spPr bwMode="auto">
          <a:xfrm>
            <a:off x="8183566" y="4581526"/>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4" name="Picture 15" descr="http://www.richmonddance.co.uk/Blue%20Piggy%20bank.jpg"/>
          <p:cNvPicPr>
            <a:picLocks noChangeAspect="1" noChangeArrowheads="1"/>
          </p:cNvPicPr>
          <p:nvPr/>
        </p:nvPicPr>
        <p:blipFill>
          <a:blip r:embed="rId5" cstate="print">
            <a:extLst>
              <a:ext uri="{28A0092B-C50C-407E-A947-70E740481C1C}">
                <a14:useLocalDpi xmlns:a14="http://schemas.microsoft.com/office/drawing/2010/main" val="0"/>
              </a:ext>
            </a:extLst>
          </a:blip>
          <a:srcRect l="3555" t="3558"/>
          <a:stretch>
            <a:fillRect/>
          </a:stretch>
        </p:blipFill>
        <p:spPr bwMode="auto">
          <a:xfrm>
            <a:off x="1919290" y="2349501"/>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25" name="Picture 15" descr="http://www.richmonddance.co.uk/Blue%20Piggy%20bank.jpg"/>
          <p:cNvPicPr>
            <a:picLocks noChangeAspect="1" noChangeArrowheads="1"/>
          </p:cNvPicPr>
          <p:nvPr/>
        </p:nvPicPr>
        <p:blipFill>
          <a:blip r:embed="rId5" cstate="print">
            <a:extLst>
              <a:ext uri="{28A0092B-C50C-407E-A947-70E740481C1C}">
                <a14:useLocalDpi xmlns:a14="http://schemas.microsoft.com/office/drawing/2010/main" val="0"/>
              </a:ext>
            </a:extLst>
          </a:blip>
          <a:srcRect l="3555" t="3558"/>
          <a:stretch>
            <a:fillRect/>
          </a:stretch>
        </p:blipFill>
        <p:spPr bwMode="auto">
          <a:xfrm>
            <a:off x="8183566" y="2349501"/>
            <a:ext cx="194468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8095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7516">
                                            <p:txEl>
                                              <p:pRg st="0" end="0"/>
                                            </p:txEl>
                                          </p:spTgt>
                                        </p:tgtEl>
                                        <p:attrNameLst>
                                          <p:attrName>style.visibility</p:attrName>
                                        </p:attrNameLst>
                                      </p:cBhvr>
                                      <p:to>
                                        <p:strVal val="visible"/>
                                      </p:to>
                                    </p:set>
                                    <p:anim calcmode="lin" valueType="num">
                                      <p:cBhvr additive="base">
                                        <p:cTn id="7" dur="500" fill="hold"/>
                                        <p:tgtEl>
                                          <p:spTgt spid="2775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75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7516">
                                            <p:txEl>
                                              <p:pRg st="1" end="1"/>
                                            </p:txEl>
                                          </p:spTgt>
                                        </p:tgtEl>
                                        <p:attrNameLst>
                                          <p:attrName>style.visibility</p:attrName>
                                        </p:attrNameLst>
                                      </p:cBhvr>
                                      <p:to>
                                        <p:strVal val="visible"/>
                                      </p:to>
                                    </p:set>
                                    <p:anim calcmode="lin" valueType="num">
                                      <p:cBhvr additive="base">
                                        <p:cTn id="13" dur="500" fill="hold"/>
                                        <p:tgtEl>
                                          <p:spTgt spid="27751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751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165838369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25500" y="1"/>
            <a:ext cx="10515600" cy="1325563"/>
          </a:xfrm>
        </p:spPr>
        <p:txBody>
          <a:bodyPr>
            <a:normAutofit/>
          </a:bodyPr>
          <a:lstStyle/>
          <a:p>
            <a:pPr algn="ctr"/>
            <a:r>
              <a:rPr lang="es-CR" sz="2800" b="1" dirty="0">
                <a:solidFill>
                  <a:schemeClr val="bg1"/>
                </a:solidFill>
                <a:latin typeface="Ge inspira"/>
              </a:rPr>
              <a:t>ESTAMOS INMERSOS EN UN TSUNAMI DE</a:t>
            </a:r>
            <a:br>
              <a:rPr lang="es-CR" sz="2800" b="1" dirty="0">
                <a:solidFill>
                  <a:schemeClr val="bg1"/>
                </a:solidFill>
                <a:latin typeface="Ge inspira"/>
              </a:rPr>
            </a:br>
            <a:r>
              <a:rPr lang="es-CR" sz="2800" b="1" dirty="0">
                <a:solidFill>
                  <a:schemeClr val="bg1"/>
                </a:solidFill>
                <a:latin typeface="Ge inspira"/>
              </a:rPr>
              <a:t>LA 4 REVOLUCION INDUSTRIAL</a:t>
            </a:r>
          </a:p>
        </p:txBody>
      </p:sp>
      <p:sp>
        <p:nvSpPr>
          <p:cNvPr id="3" name="CuadroTexto 2"/>
          <p:cNvSpPr txBox="1"/>
          <p:nvPr/>
        </p:nvSpPr>
        <p:spPr>
          <a:xfrm>
            <a:off x="-588929" y="1727201"/>
            <a:ext cx="13411300" cy="4422429"/>
          </a:xfrm>
          <a:prstGeom prst="rect">
            <a:avLst/>
          </a:prstGeom>
          <a:noFill/>
        </p:spPr>
        <p:txBody>
          <a:bodyPr wrap="none" rtlCol="0">
            <a:spAutoFit/>
          </a:bodyPr>
          <a:lstStyle/>
          <a:p>
            <a:pPr algn="ctr" defTabSz="914377"/>
            <a:r>
              <a:rPr lang="es-CR" sz="1867" b="1" dirty="0">
                <a:solidFill>
                  <a:prstClr val="white"/>
                </a:solidFill>
                <a:latin typeface="Ge inspira"/>
              </a:rPr>
              <a:t>EN MENOS DE UNA DECADA, HAN SURGIDO NUEVOS MODELOS DISRUPTIVOS DE NEGOCIOS</a:t>
            </a:r>
          </a:p>
          <a:p>
            <a:pPr algn="ctr" defTabSz="914377"/>
            <a:endParaRPr lang="es-CR" sz="1867" b="1" dirty="0">
              <a:solidFill>
                <a:prstClr val="white"/>
              </a:solidFill>
              <a:latin typeface="Ge inspira"/>
            </a:endParaRPr>
          </a:p>
          <a:p>
            <a:pPr algn="ctr" defTabSz="914377"/>
            <a:r>
              <a:rPr lang="es-CR" sz="1867" b="1" dirty="0">
                <a:solidFill>
                  <a:prstClr val="white"/>
                </a:solidFill>
                <a:latin typeface="Ge inspira"/>
              </a:rPr>
              <a:t>QUE ESTÁN TRANSFORMANDO PRACTICAMENTE TODAS LAS INDUSTRIAS.</a:t>
            </a:r>
          </a:p>
          <a:p>
            <a:pPr algn="ctr" defTabSz="914377"/>
            <a:endParaRPr lang="es-CR" sz="1867" b="1" dirty="0">
              <a:solidFill>
                <a:prstClr val="white"/>
              </a:solidFill>
              <a:latin typeface="Ge inspira"/>
            </a:endParaRPr>
          </a:p>
          <a:p>
            <a:pPr algn="ctr" defTabSz="914377"/>
            <a:r>
              <a:rPr lang="es-CR" sz="1867" b="1" dirty="0">
                <a:solidFill>
                  <a:prstClr val="white"/>
                </a:solidFill>
                <a:latin typeface="Ge inspira"/>
              </a:rPr>
              <a:t>LOS NUEVOS COMPETIDORES TIENEN UN ADN  100% DIGITAL Y </a:t>
            </a:r>
          </a:p>
          <a:p>
            <a:pPr algn="ctr" defTabSz="914377"/>
            <a:endParaRPr lang="es-CR" sz="1867" b="1" dirty="0">
              <a:solidFill>
                <a:prstClr val="white"/>
              </a:solidFill>
              <a:latin typeface="Ge inspira"/>
            </a:endParaRPr>
          </a:p>
          <a:p>
            <a:pPr algn="ctr" defTabSz="914377"/>
            <a:r>
              <a:rPr lang="es-CR" sz="1867" b="1" dirty="0">
                <a:solidFill>
                  <a:prstClr val="white"/>
                </a:solidFill>
                <a:latin typeface="Ge inspira"/>
              </a:rPr>
              <a:t>EL PERFIL DE LOS CLIENTES HA CAMBIADO</a:t>
            </a:r>
          </a:p>
          <a:p>
            <a:pPr algn="ctr" defTabSz="914377"/>
            <a:endParaRPr lang="es-CR" sz="1867" b="1" dirty="0">
              <a:solidFill>
                <a:prstClr val="white"/>
              </a:solidFill>
              <a:latin typeface="Ge inspira"/>
            </a:endParaRPr>
          </a:p>
          <a:p>
            <a:pPr algn="ctr" defTabSz="914377"/>
            <a:r>
              <a:rPr lang="es-CR" sz="1867" b="1" dirty="0">
                <a:solidFill>
                  <a:prstClr val="white"/>
                </a:solidFill>
                <a:latin typeface="Ge inspira"/>
              </a:rPr>
              <a:t>LA DIFERENCIA CON LAS OTRAS REVOLUCIONES INDUSTRIALES QUE TAMBIEN</a:t>
            </a:r>
          </a:p>
          <a:p>
            <a:pPr algn="ctr" defTabSz="914377"/>
            <a:endParaRPr lang="es-CR" sz="1867" b="1" dirty="0">
              <a:solidFill>
                <a:prstClr val="white"/>
              </a:solidFill>
              <a:latin typeface="Ge inspira"/>
            </a:endParaRPr>
          </a:p>
          <a:p>
            <a:pPr algn="ctr" defTabSz="914377"/>
            <a:r>
              <a:rPr lang="es-CR" sz="1867" b="1" dirty="0">
                <a:solidFill>
                  <a:prstClr val="white"/>
                </a:solidFill>
                <a:latin typeface="Ge inspira"/>
              </a:rPr>
              <a:t>HAN PRODUCIDO DISRUPCIONES ES</a:t>
            </a:r>
          </a:p>
          <a:p>
            <a:pPr defTabSz="914377"/>
            <a:endParaRPr lang="es-CR" sz="2000" b="1" dirty="0">
              <a:solidFill>
                <a:prstClr val="white"/>
              </a:solidFill>
              <a:latin typeface="Ge inspira"/>
            </a:endParaRPr>
          </a:p>
          <a:p>
            <a:pPr algn="ctr" defTabSz="914377"/>
            <a:r>
              <a:rPr lang="es-CR" sz="2800" b="1" dirty="0">
                <a:solidFill>
                  <a:prstClr val="white"/>
                </a:solidFill>
                <a:latin typeface="Ge inspira"/>
              </a:rPr>
              <a:t>LA VARIEDAD Y LA VELOCIDAD</a:t>
            </a:r>
          </a:p>
          <a:p>
            <a:pPr algn="ctr" defTabSz="914377"/>
            <a:r>
              <a:rPr lang="es-CR" sz="2800" b="1" dirty="0">
                <a:solidFill>
                  <a:prstClr val="white"/>
                </a:solidFill>
                <a:latin typeface="Ge inspira"/>
              </a:rPr>
              <a:t>CON QUE ESTAN SUCEDIENDO Y ADAPTANDOSE LOS CAMBIOS</a:t>
            </a:r>
          </a:p>
        </p:txBody>
      </p:sp>
    </p:spTree>
    <p:extLst>
      <p:ext uri="{BB962C8B-B14F-4D97-AF65-F5344CB8AC3E}">
        <p14:creationId xmlns:p14="http://schemas.microsoft.com/office/powerpoint/2010/main" val="3522480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 calcmode="lin" valueType="num">
                                      <p:cBhvr additive="base">
                                        <p:cTn id="2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 calcmode="lin" valueType="num">
                                      <p:cBhvr additive="base">
                                        <p:cTn id="27"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 calcmode="lin" valueType="num">
                                      <p:cBhvr additive="base">
                                        <p:cTn id="37"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anim calcmode="lin" valueType="num">
                                      <p:cBhvr additive="base">
                                        <p:cTn id="43" dur="500" fill="hold"/>
                                        <p:tgtEl>
                                          <p:spTgt spid="3">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1250829" y="0"/>
            <a:ext cx="9188571" cy="845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9" rIns="92075" bIns="46039" anchor="ctr"/>
          <a:lstStyle>
            <a:lvl1pPr eaLnBrk="0" hangingPunct="0">
              <a:defRPr sz="4400">
                <a:solidFill>
                  <a:schemeClr val="tx1"/>
                </a:solidFill>
                <a:latin typeface="Arial" pitchFamily="34" charset="0"/>
              </a:defRPr>
            </a:lvl1pPr>
            <a:lvl2pPr marL="742950" indent="-285750" eaLnBrk="0" hangingPunct="0">
              <a:defRPr sz="4400">
                <a:solidFill>
                  <a:schemeClr val="tx1"/>
                </a:solidFill>
                <a:latin typeface="Arial" pitchFamily="34" charset="0"/>
              </a:defRPr>
            </a:lvl2pPr>
            <a:lvl3pPr marL="1143000" indent="-228600" eaLnBrk="0" hangingPunct="0">
              <a:defRPr sz="4400">
                <a:solidFill>
                  <a:schemeClr val="tx1"/>
                </a:solidFill>
                <a:latin typeface="Arial" pitchFamily="34" charset="0"/>
              </a:defRPr>
            </a:lvl3pPr>
            <a:lvl4pPr marL="1600200" indent="-228600" eaLnBrk="0" hangingPunct="0">
              <a:defRPr sz="4400">
                <a:solidFill>
                  <a:schemeClr val="tx1"/>
                </a:solidFill>
                <a:latin typeface="Arial" pitchFamily="34" charset="0"/>
              </a:defRPr>
            </a:lvl4pPr>
            <a:lvl5pPr marL="2057400" indent="-228600" eaLnBrk="0" hangingPunct="0">
              <a:defRPr sz="4400">
                <a:solidFill>
                  <a:schemeClr val="tx1"/>
                </a:solidFill>
                <a:latin typeface="Arial" pitchFamily="34" charset="0"/>
              </a:defRPr>
            </a:lvl5pPr>
            <a:lvl6pPr marL="2514600" indent="-228600" algn="r" eaLnBrk="0" fontAlgn="base" hangingPunct="0">
              <a:spcBef>
                <a:spcPct val="0"/>
              </a:spcBef>
              <a:spcAft>
                <a:spcPct val="0"/>
              </a:spcAft>
              <a:defRPr sz="4400">
                <a:solidFill>
                  <a:schemeClr val="tx1"/>
                </a:solidFill>
                <a:latin typeface="Arial" pitchFamily="34" charset="0"/>
              </a:defRPr>
            </a:lvl6pPr>
            <a:lvl7pPr marL="2971800" indent="-228600" algn="r" eaLnBrk="0" fontAlgn="base" hangingPunct="0">
              <a:spcBef>
                <a:spcPct val="0"/>
              </a:spcBef>
              <a:spcAft>
                <a:spcPct val="0"/>
              </a:spcAft>
              <a:defRPr sz="4400">
                <a:solidFill>
                  <a:schemeClr val="tx1"/>
                </a:solidFill>
                <a:latin typeface="Arial" pitchFamily="34" charset="0"/>
              </a:defRPr>
            </a:lvl7pPr>
            <a:lvl8pPr marL="3429000" indent="-228600" algn="r" eaLnBrk="0" fontAlgn="base" hangingPunct="0">
              <a:spcBef>
                <a:spcPct val="0"/>
              </a:spcBef>
              <a:spcAft>
                <a:spcPct val="0"/>
              </a:spcAft>
              <a:defRPr sz="4400">
                <a:solidFill>
                  <a:schemeClr val="tx1"/>
                </a:solidFill>
                <a:latin typeface="Arial" pitchFamily="34" charset="0"/>
              </a:defRPr>
            </a:lvl8pPr>
            <a:lvl9pPr marL="3886200" indent="-228600" algn="r" eaLnBrk="0" fontAlgn="base" hangingPunct="0">
              <a:spcBef>
                <a:spcPct val="0"/>
              </a:spcBef>
              <a:spcAft>
                <a:spcPct val="0"/>
              </a:spcAft>
              <a:defRPr sz="4400">
                <a:solidFill>
                  <a:schemeClr val="tx1"/>
                </a:solidFill>
                <a:latin typeface="Arial" pitchFamily="34" charset="0"/>
              </a:defRPr>
            </a:lvl9pPr>
          </a:lstStyle>
          <a:p>
            <a:pPr algn="ctr" defTabSz="914377" fontAlgn="base">
              <a:spcBef>
                <a:spcPct val="0"/>
              </a:spcBef>
              <a:spcAft>
                <a:spcPct val="0"/>
              </a:spcAft>
            </a:pPr>
            <a:r>
              <a:rPr lang="es-ES" altLang="es-CR" sz="4000" b="1" i="1" dirty="0">
                <a:solidFill>
                  <a:srgbClr val="1E4191"/>
                </a:solidFill>
                <a:latin typeface="GE Inspira Pitch"/>
              </a:rPr>
              <a:t>ROMPIENDO PARADIGMAS ……...</a:t>
            </a:r>
          </a:p>
        </p:txBody>
      </p:sp>
      <p:sp>
        <p:nvSpPr>
          <p:cNvPr id="302083" name="Rectangle 3"/>
          <p:cNvSpPr>
            <a:spLocks noChangeArrowheads="1"/>
          </p:cNvSpPr>
          <p:nvPr/>
        </p:nvSpPr>
        <p:spPr bwMode="auto">
          <a:xfrm>
            <a:off x="0" y="721024"/>
            <a:ext cx="12192000" cy="1752600"/>
          </a:xfrm>
          <a:prstGeom prst="rect">
            <a:avLst/>
          </a:prstGeom>
          <a:noFill/>
          <a:ln w="9525">
            <a:noFill/>
            <a:miter lim="800000"/>
            <a:headEnd/>
            <a:tailEnd/>
          </a:ln>
          <a:effectLst/>
        </p:spPr>
        <p:txBody>
          <a:bodyPr lIns="92075" tIns="46039" rIns="92075" bIns="46039"/>
          <a:lstStyle/>
          <a:p>
            <a:pPr algn="ctr" defTabSz="914377"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EL GRAN RETO DE LA NUEVA ECONOMIA COLABORATIVA, NO ES TANTO QUE HEMOS LOGRADO Y DONDE ESTAMOS HOY,</a:t>
            </a:r>
          </a:p>
          <a:p>
            <a:pPr algn="ctr" defTabSz="914377"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 SINO MAS BIEN</a:t>
            </a:r>
          </a:p>
          <a:p>
            <a:pPr algn="ctr" defTabSz="914377"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EN QUE DIRECCION Y CON QUE RAPIDEZ NOS ESTAMOS MOVIENDO ANTE LOS DESAFIANTES RETOS Y DISRUPCIONES </a:t>
            </a:r>
          </a:p>
          <a:p>
            <a:pPr algn="ctr" defTabSz="914377" eaLnBrk="0" fontAlgn="base" hangingPunct="0">
              <a:spcBef>
                <a:spcPct val="0"/>
              </a:spcBef>
              <a:spcAft>
                <a:spcPct val="0"/>
              </a:spcAft>
              <a:defRPr/>
            </a:pPr>
            <a:r>
              <a:rPr lang="en-US" sz="4400" b="1" i="1" dirty="0">
                <a:solidFill>
                  <a:srgbClr val="1E4191">
                    <a:lumMod val="60000"/>
                    <a:lumOff val="40000"/>
                  </a:srgbClr>
                </a:solidFill>
                <a:effectLst>
                  <a:outerShdw blurRad="38100" dist="38100" dir="2700000" algn="tl">
                    <a:srgbClr val="C0C0C0"/>
                  </a:outerShdw>
                </a:effectLst>
              </a:rPr>
              <a:t>DEL FUTURO INMEDIATO</a:t>
            </a:r>
          </a:p>
        </p:txBody>
      </p:sp>
    </p:spTree>
    <p:extLst>
      <p:ext uri="{BB962C8B-B14F-4D97-AF65-F5344CB8AC3E}">
        <p14:creationId xmlns:p14="http://schemas.microsoft.com/office/powerpoint/2010/main" val="23553054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3170">
                                            <p:txEl>
                                              <p:pRg st="0" end="0"/>
                                            </p:txEl>
                                          </p:spTgt>
                                        </p:tgtEl>
                                        <p:attrNameLst>
                                          <p:attrName>style.visibility</p:attrName>
                                        </p:attrNameLst>
                                      </p:cBhvr>
                                      <p:to>
                                        <p:strVal val="visible"/>
                                      </p:to>
                                    </p:set>
                                    <p:animEffect transition="in" filter="fade">
                                      <p:cBhvr>
                                        <p:cTn id="7" dur="1000"/>
                                        <p:tgtEl>
                                          <p:spTgt spid="263170">
                                            <p:txEl>
                                              <p:pRg st="0" end="0"/>
                                            </p:txEl>
                                          </p:spTgt>
                                        </p:tgtEl>
                                      </p:cBhvr>
                                    </p:animEffect>
                                    <p:anim calcmode="lin" valueType="num">
                                      <p:cBhvr>
                                        <p:cTn id="8" dur="1000" fill="hold"/>
                                        <p:tgtEl>
                                          <p:spTgt spid="2631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631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02083">
                                            <p:txEl>
                                              <p:pRg st="0" end="0"/>
                                            </p:txEl>
                                          </p:spTgt>
                                        </p:tgtEl>
                                        <p:attrNameLst>
                                          <p:attrName>style.visibility</p:attrName>
                                        </p:attrNameLst>
                                      </p:cBhvr>
                                      <p:to>
                                        <p:strVal val="visible"/>
                                      </p:to>
                                    </p:set>
                                    <p:anim calcmode="lin" valueType="num">
                                      <p:cBhvr additive="base">
                                        <p:cTn id="14" dur="500" fill="hold"/>
                                        <p:tgtEl>
                                          <p:spTgt spid="30208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02083">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302083">
                                            <p:txEl>
                                              <p:pRg st="1" end="1"/>
                                            </p:txEl>
                                          </p:spTgt>
                                        </p:tgtEl>
                                        <p:attrNameLst>
                                          <p:attrName>style.visibility</p:attrName>
                                        </p:attrNameLst>
                                      </p:cBhvr>
                                      <p:to>
                                        <p:strVal val="visible"/>
                                      </p:to>
                                    </p:set>
                                    <p:anim calcmode="lin" valueType="num">
                                      <p:cBhvr additive="base">
                                        <p:cTn id="18" dur="500" fill="hold"/>
                                        <p:tgtEl>
                                          <p:spTgt spid="30208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02083">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302083">
                                            <p:txEl>
                                              <p:pRg st="2" end="2"/>
                                            </p:txEl>
                                          </p:spTgt>
                                        </p:tgtEl>
                                        <p:attrNameLst>
                                          <p:attrName>style.visibility</p:attrName>
                                        </p:attrNameLst>
                                      </p:cBhvr>
                                      <p:to>
                                        <p:strVal val="visible"/>
                                      </p:to>
                                    </p:set>
                                    <p:anim calcmode="lin" valueType="num">
                                      <p:cBhvr additive="base">
                                        <p:cTn id="22" dur="500" fill="hold"/>
                                        <p:tgtEl>
                                          <p:spTgt spid="302083">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02083">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302083">
                                            <p:txEl>
                                              <p:pRg st="3" end="3"/>
                                            </p:txEl>
                                          </p:spTgt>
                                        </p:tgtEl>
                                        <p:attrNameLst>
                                          <p:attrName>style.visibility</p:attrName>
                                        </p:attrNameLst>
                                      </p:cBhvr>
                                      <p:to>
                                        <p:strVal val="visible"/>
                                      </p:to>
                                    </p:set>
                                    <p:anim calcmode="lin" valueType="num">
                                      <p:cBhvr additive="base">
                                        <p:cTn id="26" dur="500" fill="hold"/>
                                        <p:tgtEl>
                                          <p:spTgt spid="30208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02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2"/>
            <a:ext cx="12192000" cy="6683828"/>
          </a:xfrm>
          <a:prstGeom prst="rect">
            <a:avLst/>
          </a:prstGeom>
        </p:spPr>
      </p:pic>
    </p:spTree>
    <p:extLst>
      <p:ext uri="{BB962C8B-B14F-4D97-AF65-F5344CB8AC3E}">
        <p14:creationId xmlns:p14="http://schemas.microsoft.com/office/powerpoint/2010/main" val="22542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77814" y="0"/>
            <a:ext cx="10515600" cy="1325563"/>
          </a:xfrm>
        </p:spPr>
        <p:txBody>
          <a:bodyPr>
            <a:normAutofit/>
          </a:bodyPr>
          <a:lstStyle/>
          <a:p>
            <a:pPr algn="ctr"/>
            <a:r>
              <a:rPr lang="en-US" sz="1800" b="1" dirty="0">
                <a:latin typeface="Ge inspira"/>
              </a:rPr>
              <a:t>Proyecto de Ley 20439, </a:t>
            </a:r>
            <a:r>
              <a:rPr lang="en-US" sz="1800" b="1" dirty="0" err="1">
                <a:latin typeface="Ge inspira"/>
              </a:rPr>
              <a:t>en</a:t>
            </a:r>
            <a:r>
              <a:rPr lang="en-US" sz="1800" b="1" dirty="0">
                <a:latin typeface="Ge inspira"/>
              </a:rPr>
              <a:t> Econ</a:t>
            </a:r>
            <a:r>
              <a:rPr lang="es-CR" sz="1800" b="1" dirty="0" err="1">
                <a:latin typeface="Ge inspira"/>
              </a:rPr>
              <a:t>ómicos</a:t>
            </a:r>
            <a:r>
              <a:rPr lang="es-CR" sz="1800" b="1" dirty="0">
                <a:latin typeface="Ge inspira"/>
              </a:rPr>
              <a:t>, para derogar Ley 9227 para Desincentivar el ingreso de capitales externos así como reforma del inciso H, Artículo 59, Ley de Renta</a:t>
            </a:r>
          </a:p>
        </p:txBody>
      </p:sp>
      <p:sp>
        <p:nvSpPr>
          <p:cNvPr id="4" name="CuadroTexto 3"/>
          <p:cNvSpPr txBox="1"/>
          <p:nvPr/>
        </p:nvSpPr>
        <p:spPr>
          <a:xfrm>
            <a:off x="0" y="1716656"/>
            <a:ext cx="12335428" cy="3416320"/>
          </a:xfrm>
          <a:prstGeom prst="rect">
            <a:avLst/>
          </a:prstGeom>
          <a:noFill/>
        </p:spPr>
        <p:txBody>
          <a:bodyPr wrap="none" rtlCol="0">
            <a:spAutoFit/>
          </a:bodyPr>
          <a:lstStyle/>
          <a:p>
            <a:pPr marL="285750" indent="-285750">
              <a:buFontTx/>
              <a:buChar char="-"/>
            </a:pPr>
            <a:r>
              <a:rPr lang="es-CR" b="1" dirty="0">
                <a:solidFill>
                  <a:srgbClr val="0070C0"/>
                </a:solidFill>
                <a:latin typeface="Ge inspira"/>
              </a:rPr>
              <a:t>Eliminar obstáculos para lograr inversionistas extranjeros puedan comprar bonos de deuda interna a través</a:t>
            </a:r>
          </a:p>
          <a:p>
            <a:r>
              <a:rPr lang="es-CR" b="1" dirty="0">
                <a:solidFill>
                  <a:srgbClr val="0070C0"/>
                </a:solidFill>
                <a:latin typeface="Ge inspira"/>
              </a:rPr>
              <a:t>      de Global </a:t>
            </a:r>
            <a:r>
              <a:rPr lang="es-CR" b="1" dirty="0" err="1">
                <a:solidFill>
                  <a:srgbClr val="0070C0"/>
                </a:solidFill>
                <a:latin typeface="Ge inspira"/>
              </a:rPr>
              <a:t>Depository</a:t>
            </a:r>
            <a:r>
              <a:rPr lang="es-CR" b="1" dirty="0">
                <a:solidFill>
                  <a:srgbClr val="0070C0"/>
                </a:solidFill>
                <a:latin typeface="Ge inspira"/>
              </a:rPr>
              <a:t> Notes ( </a:t>
            </a:r>
            <a:r>
              <a:rPr lang="es-CR" b="1" dirty="0" err="1">
                <a:solidFill>
                  <a:srgbClr val="0070C0"/>
                </a:solidFill>
                <a:latin typeface="Ge inspira"/>
              </a:rPr>
              <a:t>GDN´s</a:t>
            </a:r>
            <a:r>
              <a:rPr lang="es-CR" b="1" dirty="0">
                <a:solidFill>
                  <a:srgbClr val="0070C0"/>
                </a:solidFill>
                <a:latin typeface="Ge inspira"/>
              </a:rPr>
              <a:t> ) y </a:t>
            </a:r>
            <a:r>
              <a:rPr lang="es-CR" b="1" dirty="0" err="1">
                <a:solidFill>
                  <a:srgbClr val="0070C0"/>
                </a:solidFill>
                <a:latin typeface="Ge inspira"/>
              </a:rPr>
              <a:t>Special</a:t>
            </a:r>
            <a:r>
              <a:rPr lang="es-CR" b="1" dirty="0">
                <a:solidFill>
                  <a:srgbClr val="0070C0"/>
                </a:solidFill>
                <a:latin typeface="Ge inspira"/>
              </a:rPr>
              <a:t> </a:t>
            </a:r>
            <a:r>
              <a:rPr lang="es-CR" b="1" dirty="0" err="1">
                <a:solidFill>
                  <a:srgbClr val="0070C0"/>
                </a:solidFill>
                <a:latin typeface="Ge inspira"/>
              </a:rPr>
              <a:t>Purpose</a:t>
            </a:r>
            <a:r>
              <a:rPr lang="es-CR" b="1" dirty="0">
                <a:solidFill>
                  <a:srgbClr val="0070C0"/>
                </a:solidFill>
                <a:latin typeface="Ge inspira"/>
              </a:rPr>
              <a:t> </a:t>
            </a:r>
            <a:r>
              <a:rPr lang="es-CR" b="1" dirty="0" err="1">
                <a:solidFill>
                  <a:srgbClr val="0070C0"/>
                </a:solidFill>
                <a:latin typeface="Ge inspira"/>
              </a:rPr>
              <a:t>Vehicle</a:t>
            </a:r>
            <a:r>
              <a:rPr lang="es-CR" b="1" dirty="0">
                <a:solidFill>
                  <a:srgbClr val="0070C0"/>
                </a:solidFill>
                <a:latin typeface="Ge inspira"/>
              </a:rPr>
              <a:t> ( SPV )</a:t>
            </a:r>
          </a:p>
          <a:p>
            <a:endParaRPr lang="es-CR" b="1" dirty="0">
              <a:solidFill>
                <a:srgbClr val="0070C0"/>
              </a:solidFill>
              <a:latin typeface="Ge inspira"/>
            </a:endParaRPr>
          </a:p>
          <a:p>
            <a:pPr marL="285750" indent="-285750">
              <a:buFontTx/>
              <a:buChar char="-"/>
            </a:pPr>
            <a:r>
              <a:rPr lang="es-CR" b="1" dirty="0">
                <a:solidFill>
                  <a:srgbClr val="0070C0"/>
                </a:solidFill>
                <a:latin typeface="Ge inspira"/>
              </a:rPr>
              <a:t>Inciso H, artículo 59, diferencias de tasas, 15% para tenedor extranjero y 8% para tenedor nacional</a:t>
            </a:r>
          </a:p>
          <a:p>
            <a:pPr marL="285750" indent="-285750">
              <a:buFontTx/>
              <a:buChar char="-"/>
            </a:pPr>
            <a:endParaRPr lang="es-CR" b="1" dirty="0">
              <a:solidFill>
                <a:srgbClr val="0070C0"/>
              </a:solidFill>
              <a:latin typeface="Ge inspira"/>
            </a:endParaRPr>
          </a:p>
          <a:p>
            <a:pPr marL="285750" indent="-285750">
              <a:buFontTx/>
              <a:buChar char="-"/>
            </a:pPr>
            <a:r>
              <a:rPr lang="es-CR" b="1" dirty="0">
                <a:solidFill>
                  <a:srgbClr val="0070C0"/>
                </a:solidFill>
                <a:latin typeface="Ge inspira"/>
              </a:rPr>
              <a:t>Ley 9227:</a:t>
            </a:r>
          </a:p>
          <a:p>
            <a:pPr marL="285750" indent="-285750">
              <a:buFontTx/>
              <a:buChar char="-"/>
            </a:pPr>
            <a:endParaRPr lang="es-CR" b="1" dirty="0">
              <a:solidFill>
                <a:srgbClr val="0070C0"/>
              </a:solidFill>
              <a:latin typeface="Ge inspira"/>
            </a:endParaRPr>
          </a:p>
          <a:p>
            <a:pPr marL="742950" lvl="1" indent="-285750">
              <a:buFontTx/>
              <a:buChar char="-"/>
            </a:pPr>
            <a:r>
              <a:rPr lang="es-CR" b="1" dirty="0">
                <a:solidFill>
                  <a:srgbClr val="0070C0"/>
                </a:solidFill>
                <a:latin typeface="Ge inspira"/>
              </a:rPr>
              <a:t>Declaratoria de Desequilibrio de la Economía Nacional producto de la entrada de capitales del exterior,</a:t>
            </a:r>
          </a:p>
          <a:p>
            <a:pPr lvl="1"/>
            <a:r>
              <a:rPr lang="es-CR" b="1" dirty="0">
                <a:solidFill>
                  <a:srgbClr val="0070C0"/>
                </a:solidFill>
                <a:latin typeface="Ge inspira"/>
              </a:rPr>
              <a:t>      por Banco Central se puede establecer un encaje remunerado del 25% para nuevos ingresos</a:t>
            </a:r>
          </a:p>
          <a:p>
            <a:pPr lvl="1"/>
            <a:endParaRPr lang="es-CR" b="1" dirty="0">
              <a:solidFill>
                <a:srgbClr val="0070C0"/>
              </a:solidFill>
              <a:latin typeface="Ge inspira"/>
            </a:endParaRPr>
          </a:p>
          <a:p>
            <a:pPr marL="742950" lvl="1" indent="-285750">
              <a:buFontTx/>
              <a:buChar char="-"/>
            </a:pPr>
            <a:r>
              <a:rPr lang="es-CR" b="1" dirty="0">
                <a:solidFill>
                  <a:srgbClr val="0070C0"/>
                </a:solidFill>
                <a:latin typeface="Ge inspira"/>
              </a:rPr>
              <a:t>Poder Ejecutivo puede elevar la tarifa del impuesto de renta sobre intereses hasta un 25% por 6 meses</a:t>
            </a:r>
          </a:p>
          <a:p>
            <a:pPr lvl="1"/>
            <a:r>
              <a:rPr lang="es-CR" b="1" dirty="0">
                <a:solidFill>
                  <a:srgbClr val="0070C0"/>
                </a:solidFill>
                <a:latin typeface="Ge inspira"/>
              </a:rPr>
              <a:t>      RETROACTIVO ?</a:t>
            </a:r>
          </a:p>
        </p:txBody>
      </p:sp>
    </p:spTree>
    <p:extLst>
      <p:ext uri="{BB962C8B-B14F-4D97-AF65-F5344CB8AC3E}">
        <p14:creationId xmlns:p14="http://schemas.microsoft.com/office/powerpoint/2010/main" val="25148786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
            <a:ext cx="10515600" cy="673099"/>
          </a:xfrm>
        </p:spPr>
        <p:txBody>
          <a:bodyPr>
            <a:normAutofit/>
          </a:bodyPr>
          <a:lstStyle/>
          <a:p>
            <a:pPr algn="ctr"/>
            <a:r>
              <a:rPr lang="es-CR" sz="3200" b="1" dirty="0">
                <a:solidFill>
                  <a:srgbClr val="0070C0"/>
                </a:solidFill>
                <a:latin typeface="Ge INSPIRA"/>
              </a:rPr>
              <a:t>LA SUSTITUCION GENERACIONAL EN COSTA RICA</a:t>
            </a:r>
          </a:p>
        </p:txBody>
      </p:sp>
      <p:graphicFrame>
        <p:nvGraphicFramePr>
          <p:cNvPr id="3" name="Gráfico 2"/>
          <p:cNvGraphicFramePr>
            <a:graphicFrameLocks/>
          </p:cNvGraphicFramePr>
          <p:nvPr>
            <p:extLst/>
          </p:nvPr>
        </p:nvGraphicFramePr>
        <p:xfrm>
          <a:off x="0" y="831215"/>
          <a:ext cx="12192000" cy="2534285"/>
        </p:xfrm>
        <a:graphic>
          <a:graphicData uri="http://schemas.openxmlformats.org/drawingml/2006/chart">
            <c:chart xmlns:c="http://schemas.openxmlformats.org/drawingml/2006/chart" xmlns:r="http://schemas.openxmlformats.org/officeDocument/2006/relationships" r:id="rId2"/>
          </a:graphicData>
        </a:graphic>
      </p:graphicFrame>
      <p:sp>
        <p:nvSpPr>
          <p:cNvPr id="4" name="CuadroTexto 3"/>
          <p:cNvSpPr txBox="1"/>
          <p:nvPr/>
        </p:nvSpPr>
        <p:spPr>
          <a:xfrm>
            <a:off x="266700" y="3523615"/>
            <a:ext cx="10718319" cy="461665"/>
          </a:xfrm>
          <a:prstGeom prst="rect">
            <a:avLst/>
          </a:prstGeom>
          <a:noFill/>
        </p:spPr>
        <p:txBody>
          <a:bodyPr wrap="none" rtlCol="0">
            <a:spAutoFit/>
          </a:bodyPr>
          <a:lstStyle/>
          <a:p>
            <a:r>
              <a:rPr lang="es-CR" sz="2400" b="1" dirty="0">
                <a:solidFill>
                  <a:srgbClr val="0070C0"/>
                </a:solidFill>
                <a:latin typeface="Ge INSPIRA"/>
              </a:rPr>
              <a:t>LA ESTRUCTURA GENERACIONAL POR PROVINCIA, GENERACION Y-Z</a:t>
            </a:r>
          </a:p>
        </p:txBody>
      </p:sp>
      <p:graphicFrame>
        <p:nvGraphicFramePr>
          <p:cNvPr id="5" name="Gráfico 4"/>
          <p:cNvGraphicFramePr>
            <a:graphicFrameLocks/>
          </p:cNvGraphicFramePr>
          <p:nvPr>
            <p:extLst/>
          </p:nvPr>
        </p:nvGraphicFramePr>
        <p:xfrm>
          <a:off x="0" y="4373264"/>
          <a:ext cx="12192000" cy="248473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70020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3" grpId="0">
        <p:bldAsOne/>
      </p:bldGraphic>
      <p:bldP spid="4" grpId="0"/>
      <p:bldGraphic spid="5"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2"/>
            <a:ext cx="12192000" cy="6857999"/>
          </a:xfrm>
          <a:prstGeom prst="rect">
            <a:avLst/>
          </a:prstGeom>
        </p:spPr>
      </p:pic>
    </p:spTree>
    <p:extLst>
      <p:ext uri="{BB962C8B-B14F-4D97-AF65-F5344CB8AC3E}">
        <p14:creationId xmlns:p14="http://schemas.microsoft.com/office/powerpoint/2010/main" val="4231477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3098801" y="226477"/>
            <a:ext cx="7502503" cy="1146852"/>
          </a:xfrm>
          <a:prstGeom prst="rect">
            <a:avLst/>
          </a:prstGeom>
          <a:noFill/>
        </p:spPr>
        <p:txBody>
          <a:bodyPr wrap="none" rtlCol="0">
            <a:spAutoFit/>
          </a:bodyPr>
          <a:lstStyle/>
          <a:p>
            <a:pPr defTabSz="914377"/>
            <a:r>
              <a:rPr lang="es-CR" sz="2800" b="1" dirty="0">
                <a:solidFill>
                  <a:srgbClr val="002060"/>
                </a:solidFill>
                <a:latin typeface="Ge inspira"/>
              </a:rPr>
              <a:t>WHAT DISRUPTIVE INNOVATION MEANS ?</a:t>
            </a:r>
          </a:p>
          <a:p>
            <a:pPr defTabSz="914377"/>
            <a:endParaRPr lang="es-CR" sz="1351" dirty="0">
              <a:solidFill>
                <a:prstClr val="black"/>
              </a:solidFill>
            </a:endParaRPr>
          </a:p>
          <a:p>
            <a:pPr defTabSz="914377"/>
            <a:endParaRPr lang="es-CR" sz="1351" dirty="0">
              <a:solidFill>
                <a:prstClr val="black"/>
              </a:solidFill>
            </a:endParaRPr>
          </a:p>
          <a:p>
            <a:pPr defTabSz="914377"/>
            <a:endParaRPr lang="es-CR" sz="1351" dirty="0">
              <a:solidFill>
                <a:prstClr val="black"/>
              </a:solidFill>
            </a:endParaRPr>
          </a:p>
        </p:txBody>
      </p:sp>
      <p:sp>
        <p:nvSpPr>
          <p:cNvPr id="3" name="CuadroTexto 2"/>
          <p:cNvSpPr txBox="1"/>
          <p:nvPr/>
        </p:nvSpPr>
        <p:spPr>
          <a:xfrm>
            <a:off x="700537" y="864175"/>
            <a:ext cx="11148565" cy="1839093"/>
          </a:xfrm>
          <a:prstGeom prst="rect">
            <a:avLst/>
          </a:prstGeom>
          <a:noFill/>
        </p:spPr>
        <p:txBody>
          <a:bodyPr wrap="none" rtlCol="0">
            <a:spAutoFit/>
          </a:bodyPr>
          <a:lstStyle/>
          <a:p>
            <a:pPr marL="285744" indent="-285744" defTabSz="914377">
              <a:buFontTx/>
              <a:buChar char="-"/>
            </a:pPr>
            <a:r>
              <a:rPr lang="es-CR" sz="2000" b="1" dirty="0">
                <a:solidFill>
                  <a:srgbClr val="002060"/>
                </a:solidFill>
                <a:latin typeface="Ge inspira"/>
              </a:rPr>
              <a:t>CLAYTON CHRISTENSEN DE HBS EN SU LIBRO ¨  THE INNOVATOR´S DILEMMA ¨</a:t>
            </a:r>
          </a:p>
          <a:p>
            <a:pPr marL="285744" indent="-285744" defTabSz="914377">
              <a:buFontTx/>
              <a:buChar char="-"/>
            </a:pPr>
            <a:endParaRPr lang="es-CR" sz="2000" b="1" dirty="0">
              <a:solidFill>
                <a:srgbClr val="002060"/>
              </a:solidFill>
              <a:latin typeface="Ge inspira"/>
            </a:endParaRPr>
          </a:p>
          <a:p>
            <a:pPr marL="285744" indent="-285744" defTabSz="914377">
              <a:buFontTx/>
              <a:buChar char="-"/>
            </a:pPr>
            <a:r>
              <a:rPr lang="es-CR" sz="2000" b="1" dirty="0">
                <a:solidFill>
                  <a:srgbClr val="002060"/>
                </a:solidFill>
                <a:latin typeface="Ge inspira"/>
              </a:rPr>
              <a:t>¨  HE USED THE TERM TO DESCRIBE INNOVATIONS THAT CREATE NEW MARKETS BY</a:t>
            </a:r>
          </a:p>
          <a:p>
            <a:pPr defTabSz="914377"/>
            <a:r>
              <a:rPr lang="es-CR" sz="2000" b="1" dirty="0">
                <a:solidFill>
                  <a:srgbClr val="002060"/>
                </a:solidFill>
                <a:latin typeface="Ge inspira"/>
              </a:rPr>
              <a:t>         DISCOVERING NEW CATEGORIES OF CUSTOMERS ¨  </a:t>
            </a:r>
          </a:p>
          <a:p>
            <a:pPr defTabSz="914377"/>
            <a:endParaRPr lang="es-CR" sz="1351" dirty="0">
              <a:solidFill>
                <a:prstClr val="black"/>
              </a:solidFill>
            </a:endParaRPr>
          </a:p>
          <a:p>
            <a:pPr defTabSz="914377"/>
            <a:r>
              <a:rPr lang="es-CR" sz="1351" dirty="0">
                <a:solidFill>
                  <a:prstClr val="black"/>
                </a:solidFill>
              </a:rPr>
              <a:t>-     </a:t>
            </a:r>
            <a:r>
              <a:rPr lang="es-CR" sz="2000" b="1" dirty="0">
                <a:solidFill>
                  <a:srgbClr val="002060"/>
                </a:solidFill>
                <a:latin typeface="Ge inspira"/>
              </a:rPr>
              <a:t>LONG DISTANCE CALLS</a:t>
            </a:r>
            <a:r>
              <a:rPr lang="es-CR" sz="1351" dirty="0">
                <a:solidFill>
                  <a:prstClr val="black"/>
                </a:solidFill>
              </a:rPr>
              <a:t>		</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6229" y="2673530"/>
            <a:ext cx="2841625" cy="925513"/>
          </a:xfrm>
          <a:prstGeom prst="rect">
            <a:avLst/>
          </a:prstGeom>
        </p:spPr>
      </p:pic>
      <p:sp>
        <p:nvSpPr>
          <p:cNvPr id="5" name="CuadroTexto 4"/>
          <p:cNvSpPr txBox="1"/>
          <p:nvPr/>
        </p:nvSpPr>
        <p:spPr>
          <a:xfrm>
            <a:off x="571500" y="4356100"/>
            <a:ext cx="4410182" cy="400110"/>
          </a:xfrm>
          <a:prstGeom prst="rect">
            <a:avLst/>
          </a:prstGeom>
          <a:noFill/>
        </p:spPr>
        <p:txBody>
          <a:bodyPr wrap="none" rtlCol="0">
            <a:spAutoFit/>
          </a:bodyPr>
          <a:lstStyle/>
          <a:p>
            <a:pPr defTabSz="914377"/>
            <a:r>
              <a:rPr lang="es-CR" sz="1351" dirty="0">
                <a:solidFill>
                  <a:prstClr val="black"/>
                </a:solidFill>
              </a:rPr>
              <a:t>- </a:t>
            </a:r>
            <a:r>
              <a:rPr lang="es-CR" sz="2000" b="1" dirty="0">
                <a:solidFill>
                  <a:srgbClr val="002060"/>
                </a:solidFill>
                <a:latin typeface="Ge inspira"/>
              </a:rPr>
              <a:t>STREAMING ON DEMAND VIDEO </a:t>
            </a: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1995" y="4027747"/>
            <a:ext cx="2044700" cy="990600"/>
          </a:xfrm>
          <a:prstGeom prst="rect">
            <a:avLst/>
          </a:prstGeom>
        </p:spPr>
      </p:pic>
      <p:sp>
        <p:nvSpPr>
          <p:cNvPr id="7" name="CuadroTexto 6"/>
          <p:cNvSpPr txBox="1"/>
          <p:nvPr/>
        </p:nvSpPr>
        <p:spPr>
          <a:xfrm>
            <a:off x="145550" y="5783709"/>
            <a:ext cx="2647071" cy="400110"/>
          </a:xfrm>
          <a:prstGeom prst="rect">
            <a:avLst/>
          </a:prstGeom>
          <a:noFill/>
        </p:spPr>
        <p:txBody>
          <a:bodyPr wrap="none" rtlCol="0">
            <a:spAutoFit/>
          </a:bodyPr>
          <a:lstStyle/>
          <a:p>
            <a:pPr defTabSz="914377"/>
            <a:r>
              <a:rPr lang="es-CR" sz="2000" b="1" dirty="0">
                <a:solidFill>
                  <a:srgbClr val="002060"/>
                </a:solidFill>
                <a:latin typeface="Ge inspira"/>
              </a:rPr>
              <a:t>- RECORD STORES </a:t>
            </a:r>
          </a:p>
        </p:txBody>
      </p:sp>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5789" y="5103120"/>
            <a:ext cx="2753011" cy="1361181"/>
          </a:xfrm>
          <a:prstGeom prst="rect">
            <a:avLst/>
          </a:prstGeom>
        </p:spPr>
      </p:pic>
      <p:sp>
        <p:nvSpPr>
          <p:cNvPr id="9" name="CuadroTexto 8"/>
          <p:cNvSpPr txBox="1"/>
          <p:nvPr/>
        </p:nvSpPr>
        <p:spPr>
          <a:xfrm>
            <a:off x="7696201" y="2984500"/>
            <a:ext cx="2349105" cy="400110"/>
          </a:xfrm>
          <a:prstGeom prst="rect">
            <a:avLst/>
          </a:prstGeom>
          <a:noFill/>
        </p:spPr>
        <p:txBody>
          <a:bodyPr wrap="none" rtlCol="0">
            <a:spAutoFit/>
          </a:bodyPr>
          <a:lstStyle/>
          <a:p>
            <a:pPr defTabSz="914377"/>
            <a:r>
              <a:rPr lang="es-CR" sz="1351" dirty="0">
                <a:solidFill>
                  <a:prstClr val="black"/>
                </a:solidFill>
              </a:rPr>
              <a:t>- </a:t>
            </a:r>
            <a:r>
              <a:rPr lang="es-CR" sz="2000" b="1" dirty="0">
                <a:solidFill>
                  <a:srgbClr val="002060"/>
                </a:solidFill>
                <a:latin typeface="Ge inspira"/>
              </a:rPr>
              <a:t>LOCAL STORES </a:t>
            </a: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0814" y="2474556"/>
            <a:ext cx="2247900" cy="925513"/>
          </a:xfrm>
          <a:prstGeom prst="rect">
            <a:avLst/>
          </a:prstGeom>
        </p:spPr>
      </p:pic>
      <p:sp>
        <p:nvSpPr>
          <p:cNvPr id="11" name="CuadroTexto 10"/>
          <p:cNvSpPr txBox="1"/>
          <p:nvPr/>
        </p:nvSpPr>
        <p:spPr>
          <a:xfrm>
            <a:off x="7696201" y="3599043"/>
            <a:ext cx="1116203" cy="400110"/>
          </a:xfrm>
          <a:prstGeom prst="rect">
            <a:avLst/>
          </a:prstGeom>
          <a:noFill/>
        </p:spPr>
        <p:txBody>
          <a:bodyPr wrap="none" rtlCol="0">
            <a:spAutoFit/>
          </a:bodyPr>
          <a:lstStyle/>
          <a:p>
            <a:pPr defTabSz="914377"/>
            <a:r>
              <a:rPr lang="es-CR" sz="1351" dirty="0">
                <a:solidFill>
                  <a:prstClr val="black"/>
                </a:solidFill>
              </a:rPr>
              <a:t>-</a:t>
            </a:r>
            <a:r>
              <a:rPr lang="es-CR" sz="2000" b="1" dirty="0">
                <a:solidFill>
                  <a:srgbClr val="002060"/>
                </a:solidFill>
                <a:latin typeface="Ge inspira"/>
              </a:rPr>
              <a:t> TAXIS </a:t>
            </a: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67801" y="3579120"/>
            <a:ext cx="2781300" cy="626307"/>
          </a:xfrm>
          <a:prstGeom prst="rect">
            <a:avLst/>
          </a:prstGeom>
        </p:spPr>
      </p:pic>
      <p:sp>
        <p:nvSpPr>
          <p:cNvPr id="13" name="CuadroTexto 12"/>
          <p:cNvSpPr txBox="1"/>
          <p:nvPr/>
        </p:nvSpPr>
        <p:spPr>
          <a:xfrm>
            <a:off x="7264122" y="4514792"/>
            <a:ext cx="2199641" cy="400110"/>
          </a:xfrm>
          <a:prstGeom prst="rect">
            <a:avLst/>
          </a:prstGeom>
          <a:noFill/>
        </p:spPr>
        <p:txBody>
          <a:bodyPr wrap="none" rtlCol="0">
            <a:spAutoFit/>
          </a:bodyPr>
          <a:lstStyle/>
          <a:p>
            <a:pPr defTabSz="914377"/>
            <a:r>
              <a:rPr lang="es-CR" sz="1351" dirty="0">
                <a:solidFill>
                  <a:prstClr val="black"/>
                </a:solidFill>
              </a:rPr>
              <a:t>- </a:t>
            </a:r>
            <a:r>
              <a:rPr lang="es-CR" sz="2000" b="1" dirty="0">
                <a:solidFill>
                  <a:srgbClr val="002060"/>
                </a:solidFill>
                <a:latin typeface="Ge inspira"/>
              </a:rPr>
              <a:t>E- COMMERCE </a:t>
            </a:r>
          </a:p>
        </p:txBody>
      </p:sp>
      <p:pic>
        <p:nvPicPr>
          <p:cNvPr id="14" name="Imagen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12311" y="4356101"/>
            <a:ext cx="2663757" cy="1117600"/>
          </a:xfrm>
          <a:prstGeom prst="rect">
            <a:avLst/>
          </a:prstGeom>
        </p:spPr>
      </p:pic>
      <p:sp>
        <p:nvSpPr>
          <p:cNvPr id="15" name="CuadroTexto 14"/>
          <p:cNvSpPr txBox="1"/>
          <p:nvPr/>
        </p:nvSpPr>
        <p:spPr>
          <a:xfrm>
            <a:off x="5267039" y="6183820"/>
            <a:ext cx="4319388" cy="400110"/>
          </a:xfrm>
          <a:prstGeom prst="rect">
            <a:avLst/>
          </a:prstGeom>
          <a:noFill/>
        </p:spPr>
        <p:txBody>
          <a:bodyPr wrap="none" rtlCol="0">
            <a:spAutoFit/>
          </a:bodyPr>
          <a:lstStyle/>
          <a:p>
            <a:pPr defTabSz="914377"/>
            <a:r>
              <a:rPr lang="es-CR" sz="2000" b="1" dirty="0">
                <a:solidFill>
                  <a:srgbClr val="002060"/>
                </a:solidFill>
                <a:latin typeface="Ge inspira"/>
              </a:rPr>
              <a:t>- ON LINE HOSPITALITY SERVICE</a:t>
            </a:r>
          </a:p>
        </p:txBody>
      </p:sp>
      <p:pic>
        <p:nvPicPr>
          <p:cNvPr id="16" name="Imagen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1201" y="5598985"/>
            <a:ext cx="2474867" cy="1259017"/>
          </a:xfrm>
          <a:prstGeom prst="rect">
            <a:avLst/>
          </a:prstGeom>
        </p:spPr>
      </p:pic>
    </p:spTree>
    <p:extLst>
      <p:ext uri="{BB962C8B-B14F-4D97-AF65-F5344CB8AC3E}">
        <p14:creationId xmlns:p14="http://schemas.microsoft.com/office/powerpoint/2010/main" val="14499882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 y="0"/>
            <a:ext cx="12130087" cy="6858000"/>
          </a:xfrm>
          <a:prstGeom prst="rect">
            <a:avLst/>
          </a:prstGeom>
        </p:spPr>
      </p:pic>
    </p:spTree>
    <p:extLst>
      <p:ext uri="{BB962C8B-B14F-4D97-AF65-F5344CB8AC3E}">
        <p14:creationId xmlns:p14="http://schemas.microsoft.com/office/powerpoint/2010/main" val="30882466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861165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CuadroTexto 2"/>
          <p:cNvSpPr txBox="1">
            <a:spLocks noChangeArrowheads="1"/>
          </p:cNvSpPr>
          <p:nvPr/>
        </p:nvSpPr>
        <p:spPr bwMode="auto">
          <a:xfrm>
            <a:off x="1" y="-5417"/>
            <a:ext cx="11681788" cy="7355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defTabSz="914377" eaLnBrk="0" fontAlgn="base" hangingPunct="0">
              <a:spcBef>
                <a:spcPct val="0"/>
              </a:spcBef>
              <a:spcAft>
                <a:spcPct val="0"/>
              </a:spcAft>
            </a:pPr>
            <a:r>
              <a:rPr lang="es-CR" altLang="es-CR" sz="4000" b="1" dirty="0">
                <a:solidFill>
                  <a:srgbClr val="00B0F0"/>
                </a:solidFill>
                <a:latin typeface="GE Inspira"/>
              </a:rPr>
              <a:t>TENDENCIAS DE INNOVACION TECNOLOGICA</a:t>
            </a:r>
          </a:p>
          <a:p>
            <a:pPr algn="ctr" defTabSz="914377" eaLnBrk="0" fontAlgn="base" hangingPunct="0">
              <a:spcBef>
                <a:spcPct val="0"/>
              </a:spcBef>
              <a:spcAft>
                <a:spcPct val="0"/>
              </a:spcAft>
            </a:pPr>
            <a:endParaRPr lang="es-CR" altLang="es-CR" sz="4000" b="1" dirty="0">
              <a:solidFill>
                <a:srgbClr val="00B0F0"/>
              </a:solidFill>
              <a:latin typeface="GE Inspira"/>
            </a:endParaRPr>
          </a:p>
          <a:p>
            <a:pPr algn="ctr" defTabSz="914377" eaLnBrk="0" fontAlgn="base" hangingPunct="0">
              <a:spcBef>
                <a:spcPct val="0"/>
              </a:spcBef>
              <a:spcAft>
                <a:spcPct val="0"/>
              </a:spcAft>
            </a:pPr>
            <a:r>
              <a:rPr lang="es-CR" altLang="es-CR" sz="4000" b="1" dirty="0">
                <a:solidFill>
                  <a:srgbClr val="00B0F0"/>
                </a:solidFill>
                <a:latin typeface="GE Inspira"/>
              </a:rPr>
              <a:t>FINTECH</a:t>
            </a:r>
          </a:p>
          <a:p>
            <a:pPr algn="ctr" defTabSz="914377" eaLnBrk="0" fontAlgn="base" hangingPunct="0">
              <a:spcBef>
                <a:spcPct val="0"/>
              </a:spcBef>
              <a:spcAft>
                <a:spcPct val="0"/>
              </a:spcAft>
            </a:pPr>
            <a:endParaRPr lang="es-CR" altLang="es-CR" sz="4000" b="1" dirty="0">
              <a:solidFill>
                <a:srgbClr val="00B0F0"/>
              </a:solidFill>
              <a:latin typeface="GE Inspira"/>
            </a:endParaRPr>
          </a:p>
          <a:p>
            <a:pPr algn="ctr" defTabSz="914377" eaLnBrk="0" fontAlgn="base" hangingPunct="0">
              <a:spcBef>
                <a:spcPct val="0"/>
              </a:spcBef>
              <a:spcAft>
                <a:spcPct val="0"/>
              </a:spcAft>
            </a:pPr>
            <a:r>
              <a:rPr lang="es-CR" altLang="es-CR" sz="4000" b="1" dirty="0">
                <a:solidFill>
                  <a:srgbClr val="00B0F0"/>
                </a:solidFill>
                <a:latin typeface="GE Inspira"/>
              </a:rPr>
              <a:t>BLOCKCHAIN</a:t>
            </a:r>
          </a:p>
          <a:p>
            <a:pPr algn="ctr" defTabSz="914377" eaLnBrk="0" fontAlgn="base" hangingPunct="0">
              <a:spcBef>
                <a:spcPct val="0"/>
              </a:spcBef>
              <a:spcAft>
                <a:spcPct val="0"/>
              </a:spcAft>
            </a:pPr>
            <a:endParaRPr lang="es-CR" altLang="es-CR" sz="4000" b="1" dirty="0">
              <a:solidFill>
                <a:srgbClr val="00B0F0"/>
              </a:solidFill>
              <a:latin typeface="GE Inspira"/>
            </a:endParaRPr>
          </a:p>
          <a:p>
            <a:pPr algn="ctr" defTabSz="914377" eaLnBrk="0" fontAlgn="base" hangingPunct="0">
              <a:spcBef>
                <a:spcPct val="0"/>
              </a:spcBef>
              <a:spcAft>
                <a:spcPct val="0"/>
              </a:spcAft>
            </a:pPr>
            <a:r>
              <a:rPr lang="es-CR" altLang="es-CR" sz="4000" b="1" dirty="0">
                <a:solidFill>
                  <a:srgbClr val="00B0F0"/>
                </a:solidFill>
                <a:latin typeface="GE Inspira"/>
              </a:rPr>
              <a:t>BIG DATA </a:t>
            </a:r>
            <a:r>
              <a:rPr lang="en-US" altLang="es-CR" sz="4000" b="1" dirty="0">
                <a:solidFill>
                  <a:srgbClr val="00B0F0"/>
                </a:solidFill>
                <a:latin typeface="GE Inspira"/>
              </a:rPr>
              <a:t>/ DATA SCIENCE</a:t>
            </a:r>
          </a:p>
          <a:p>
            <a:pPr algn="ctr" defTabSz="914377" eaLnBrk="0" fontAlgn="base" hangingPunct="0">
              <a:spcBef>
                <a:spcPct val="0"/>
              </a:spcBef>
              <a:spcAft>
                <a:spcPct val="0"/>
              </a:spcAft>
            </a:pPr>
            <a:endParaRPr lang="en-US" altLang="es-CR" sz="4000" b="1" dirty="0">
              <a:solidFill>
                <a:srgbClr val="00B0F0"/>
              </a:solidFill>
              <a:latin typeface="GE Inspira"/>
            </a:endParaRPr>
          </a:p>
          <a:p>
            <a:pPr algn="ctr" defTabSz="914377" eaLnBrk="0" fontAlgn="base" hangingPunct="0">
              <a:spcBef>
                <a:spcPct val="0"/>
              </a:spcBef>
              <a:spcAft>
                <a:spcPct val="0"/>
              </a:spcAft>
            </a:pPr>
            <a:r>
              <a:rPr lang="en-US" altLang="es-CR" sz="4000" b="1" dirty="0">
                <a:solidFill>
                  <a:srgbClr val="00B0F0"/>
                </a:solidFill>
                <a:latin typeface="GE Inspira"/>
              </a:rPr>
              <a:t>ARTIFICIAL INTELLIGENCE ( AI )</a:t>
            </a:r>
            <a:endParaRPr lang="es-CR" altLang="es-CR" sz="4000" b="1" dirty="0">
              <a:solidFill>
                <a:srgbClr val="00B0F0"/>
              </a:solidFill>
              <a:latin typeface="GE Inspira"/>
            </a:endParaRPr>
          </a:p>
          <a:p>
            <a:pPr algn="ctr" defTabSz="914377" eaLnBrk="0" fontAlgn="base" hangingPunct="0">
              <a:spcBef>
                <a:spcPct val="0"/>
              </a:spcBef>
              <a:spcAft>
                <a:spcPct val="0"/>
              </a:spcAft>
            </a:pPr>
            <a:endParaRPr lang="es-CR" altLang="es-CR" sz="4000" b="1" dirty="0">
              <a:solidFill>
                <a:srgbClr val="00B0F0"/>
              </a:solidFill>
              <a:latin typeface="GE Inspira"/>
            </a:endParaRPr>
          </a:p>
          <a:p>
            <a:pPr algn="ctr" defTabSz="914377" eaLnBrk="0" fontAlgn="base" hangingPunct="0">
              <a:spcBef>
                <a:spcPct val="0"/>
              </a:spcBef>
              <a:spcAft>
                <a:spcPct val="0"/>
              </a:spcAft>
            </a:pPr>
            <a:r>
              <a:rPr lang="es-CR" altLang="es-CR" sz="3200" b="1" dirty="0">
                <a:solidFill>
                  <a:srgbClr val="00B0F0"/>
                </a:solidFill>
                <a:latin typeface="GE Inspira"/>
              </a:rPr>
              <a:t>GENERANDO DISRUPCIONES DIGITALES EN BOLSA</a:t>
            </a:r>
          </a:p>
          <a:p>
            <a:pPr algn="ctr" defTabSz="914377" eaLnBrk="0" fontAlgn="base" hangingPunct="0">
              <a:spcBef>
                <a:spcPct val="0"/>
              </a:spcBef>
              <a:spcAft>
                <a:spcPct val="0"/>
              </a:spcAft>
            </a:pPr>
            <a:endParaRPr lang="es-CR" altLang="es-CR" sz="4000" b="1" dirty="0">
              <a:solidFill>
                <a:srgbClr val="00B0F0"/>
              </a:solidFill>
              <a:latin typeface="GE Inspira"/>
            </a:endParaRPr>
          </a:p>
        </p:txBody>
      </p:sp>
    </p:spTree>
    <p:extLst>
      <p:ext uri="{BB962C8B-B14F-4D97-AF65-F5344CB8AC3E}">
        <p14:creationId xmlns:p14="http://schemas.microsoft.com/office/powerpoint/2010/main" val="46906743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ítulo 1"/>
          <p:cNvSpPr>
            <a:spLocks noGrp="1"/>
          </p:cNvSpPr>
          <p:nvPr>
            <p:ph type="ctrTitle"/>
          </p:nvPr>
        </p:nvSpPr>
        <p:spPr>
          <a:xfrm>
            <a:off x="914401" y="2130426"/>
            <a:ext cx="10663239" cy="1470025"/>
          </a:xfrm>
        </p:spPr>
        <p:txBody>
          <a:bodyPr/>
          <a:lstStyle/>
          <a:p>
            <a:br>
              <a:rPr lang="es-CR" altLang="es-CR" b="1">
                <a:solidFill>
                  <a:srgbClr val="002060"/>
                </a:solidFill>
                <a:latin typeface="GE Inspira"/>
              </a:rPr>
            </a:br>
            <a:br>
              <a:rPr lang="es-CR" altLang="es-CR" b="1">
                <a:solidFill>
                  <a:srgbClr val="002060"/>
                </a:solidFill>
                <a:latin typeface="GE Inspira"/>
              </a:rPr>
            </a:br>
            <a:r>
              <a:rPr lang="es-CR" altLang="es-CR" b="1">
                <a:solidFill>
                  <a:srgbClr val="002060"/>
                </a:solidFill>
                <a:latin typeface="GE Inspira"/>
              </a:rPr>
              <a:t>Fintech:</a:t>
            </a:r>
            <a:br>
              <a:rPr lang="es-CR" altLang="es-CR" b="1">
                <a:solidFill>
                  <a:srgbClr val="002060"/>
                </a:solidFill>
                <a:latin typeface="GE Inspira"/>
              </a:rPr>
            </a:br>
            <a:r>
              <a:rPr lang="es-CR" altLang="es-CR" b="1">
                <a:solidFill>
                  <a:srgbClr val="002060"/>
                </a:solidFill>
                <a:latin typeface="GE Inspira"/>
              </a:rPr>
              <a:t> Contracción de las palabras en inglés ( Finance y Technology )</a:t>
            </a:r>
            <a:br>
              <a:rPr lang="es-CR" altLang="es-CR" b="1">
                <a:solidFill>
                  <a:srgbClr val="002060"/>
                </a:solidFill>
                <a:latin typeface="GE Inspira"/>
              </a:rPr>
            </a:br>
            <a:br>
              <a:rPr lang="es-CR" altLang="es-CR" b="1">
                <a:solidFill>
                  <a:srgbClr val="002060"/>
                </a:solidFill>
                <a:latin typeface="GE Inspira"/>
              </a:rPr>
            </a:br>
            <a:r>
              <a:rPr lang="es-CR" altLang="es-CR" b="1">
                <a:solidFill>
                  <a:srgbClr val="002060"/>
                </a:solidFill>
                <a:latin typeface="GE Inspira"/>
              </a:rPr>
              <a:t>Usado de forma genérica para agrupar iniciativas o empresas que usan la tecnología de punta para ofrecer servicios financieros innovadores, sin ser bancos</a:t>
            </a:r>
            <a:br>
              <a:rPr lang="es-CR" altLang="es-CR" b="1">
                <a:solidFill>
                  <a:srgbClr val="002060"/>
                </a:solidFill>
                <a:latin typeface="GE Inspira"/>
              </a:rPr>
            </a:br>
            <a:endParaRPr lang="es-CR" altLang="es-CR" sz="1600" b="1">
              <a:solidFill>
                <a:srgbClr val="002060"/>
              </a:solidFill>
              <a:latin typeface="GE Inspira"/>
            </a:endParaRPr>
          </a:p>
        </p:txBody>
      </p:sp>
      <p:sp>
        <p:nvSpPr>
          <p:cNvPr id="106499" name="Subtítulo 2"/>
          <p:cNvSpPr>
            <a:spLocks noGrp="1"/>
          </p:cNvSpPr>
          <p:nvPr>
            <p:ph type="subTitle" idx="1"/>
          </p:nvPr>
        </p:nvSpPr>
        <p:spPr/>
        <p:txBody>
          <a:bodyPr/>
          <a:lstStyle/>
          <a:p>
            <a:endParaRPr lang="es-CR" altLang="es-CR"/>
          </a:p>
        </p:txBody>
      </p:sp>
      <p:sp>
        <p:nvSpPr>
          <p:cNvPr id="6" name="Rectángulo 5"/>
          <p:cNvSpPr/>
          <p:nvPr/>
        </p:nvSpPr>
        <p:spPr>
          <a:xfrm>
            <a:off x="2" y="6488113"/>
            <a:ext cx="3714478" cy="300210"/>
          </a:xfrm>
          <a:prstGeom prst="rect">
            <a:avLst/>
          </a:prstGeom>
        </p:spPr>
        <p:txBody>
          <a:bodyPr wrap="none">
            <a:spAutoFit/>
          </a:bodyPr>
          <a:lstStyle/>
          <a:p>
            <a:pPr defTabSz="914377">
              <a:defRPr/>
            </a:pPr>
            <a:r>
              <a:rPr lang="es-CR" sz="1351" b="1" kern="0" dirty="0">
                <a:solidFill>
                  <a:srgbClr val="002060"/>
                </a:solidFill>
                <a:latin typeface="GE Inspira"/>
              </a:rPr>
              <a:t>La palabra </a:t>
            </a:r>
            <a:r>
              <a:rPr lang="es-CR" sz="1351" b="1" kern="0" dirty="0" err="1">
                <a:solidFill>
                  <a:srgbClr val="002060"/>
                </a:solidFill>
                <a:latin typeface="GE Inspira"/>
              </a:rPr>
              <a:t>Fintech</a:t>
            </a:r>
            <a:r>
              <a:rPr lang="es-CR" sz="1351" b="1" kern="0" dirty="0">
                <a:solidFill>
                  <a:srgbClr val="002060"/>
                </a:solidFill>
                <a:latin typeface="GE Inspira"/>
              </a:rPr>
              <a:t> no está registra en RAE</a:t>
            </a:r>
            <a:endParaRPr lang="es-CR" sz="1351" kern="0" dirty="0">
              <a:solidFill>
                <a:sysClr val="windowText" lastClr="000000"/>
              </a:solidFill>
              <a:latin typeface="Calibri" panose="020F0502020204030204" pitchFamily="34" charset="0"/>
            </a:endParaRPr>
          </a:p>
        </p:txBody>
      </p:sp>
    </p:spTree>
    <p:extLst>
      <p:ext uri="{BB962C8B-B14F-4D97-AF65-F5344CB8AC3E}">
        <p14:creationId xmlns:p14="http://schemas.microsoft.com/office/powerpoint/2010/main" val="395034236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9"/>
            <a:ext cx="12192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181233" y="486203"/>
            <a:ext cx="4316627" cy="707886"/>
          </a:xfrm>
          <a:prstGeom prst="rect">
            <a:avLst/>
          </a:prstGeom>
        </p:spPr>
        <p:txBody>
          <a:bodyPr wrap="square">
            <a:spAutoFit/>
          </a:bodyPr>
          <a:lstStyle/>
          <a:p>
            <a:pPr algn="ctr" defTabSz="914377"/>
            <a:endParaRPr lang="es-CR" sz="4000" dirty="0">
              <a:solidFill>
                <a:prstClr val="black"/>
              </a:solidFill>
            </a:endParaRPr>
          </a:p>
        </p:txBody>
      </p:sp>
      <p:sp>
        <p:nvSpPr>
          <p:cNvPr id="4" name="Rectángulo 3"/>
          <p:cNvSpPr/>
          <p:nvPr/>
        </p:nvSpPr>
        <p:spPr>
          <a:xfrm>
            <a:off x="-867719" y="4348009"/>
            <a:ext cx="6096000" cy="300210"/>
          </a:xfrm>
          <a:prstGeom prst="rect">
            <a:avLst/>
          </a:prstGeom>
        </p:spPr>
        <p:txBody>
          <a:bodyPr>
            <a:spAutoFit/>
          </a:bodyPr>
          <a:lstStyle/>
          <a:p>
            <a:pPr algn="ctr" defTabSz="914377"/>
            <a:endParaRPr lang="es-CR" sz="1351" b="1" dirty="0">
              <a:solidFill>
                <a:srgbClr val="002060"/>
              </a:solidFill>
            </a:endParaRPr>
          </a:p>
        </p:txBody>
      </p:sp>
      <p:sp>
        <p:nvSpPr>
          <p:cNvPr id="5" name="CuadroTexto 4"/>
          <p:cNvSpPr txBox="1"/>
          <p:nvPr/>
        </p:nvSpPr>
        <p:spPr>
          <a:xfrm>
            <a:off x="0" y="0"/>
            <a:ext cx="8973354" cy="6124754"/>
          </a:xfrm>
          <a:prstGeom prst="rect">
            <a:avLst/>
          </a:prstGeom>
          <a:noFill/>
        </p:spPr>
        <p:txBody>
          <a:bodyPr wrap="none" rtlCol="0">
            <a:spAutoFit/>
          </a:bodyPr>
          <a:lstStyle/>
          <a:p>
            <a:pPr defTabSz="914377"/>
            <a:r>
              <a:rPr lang="en-US" sz="3200" b="1" dirty="0">
                <a:solidFill>
                  <a:prstClr val="black"/>
                </a:solidFill>
                <a:latin typeface="Ge inspira"/>
              </a:rPr>
              <a:t>	</a:t>
            </a:r>
            <a:r>
              <a:rPr lang="en-US" sz="3200" b="1" dirty="0" err="1">
                <a:solidFill>
                  <a:prstClr val="black"/>
                </a:solidFill>
                <a:latin typeface="Ge inspira"/>
              </a:rPr>
              <a:t>FinTech</a:t>
            </a:r>
            <a:r>
              <a:rPr lang="en-US" sz="3200" b="1" dirty="0">
                <a:solidFill>
                  <a:prstClr val="black"/>
                </a:solidFill>
                <a:latin typeface="Ge inspira"/>
              </a:rPr>
              <a:t>: one of the most</a:t>
            </a:r>
          </a:p>
          <a:p>
            <a:pPr defTabSz="914377"/>
            <a:r>
              <a:rPr lang="en-US" sz="3200" b="1" dirty="0">
                <a:solidFill>
                  <a:prstClr val="black"/>
                </a:solidFill>
                <a:latin typeface="Ge inspira"/>
              </a:rPr>
              <a:t>	promising industries in 2017</a:t>
            </a:r>
          </a:p>
          <a:p>
            <a:pPr defTabSz="914377"/>
            <a:r>
              <a:rPr lang="en-US" sz="3200" b="1" dirty="0">
                <a:solidFill>
                  <a:prstClr val="black"/>
                </a:solidFill>
                <a:latin typeface="Ge inspira"/>
              </a:rPr>
              <a:t>	The Fintech Revolution, driven by</a:t>
            </a:r>
          </a:p>
          <a:p>
            <a:pPr defTabSz="914377"/>
            <a:r>
              <a:rPr lang="en-US" sz="3200" b="1" dirty="0">
                <a:solidFill>
                  <a:prstClr val="black"/>
                </a:solidFill>
                <a:latin typeface="Ge inspira"/>
              </a:rPr>
              <a:t>	- a wave of start-ups</a:t>
            </a:r>
          </a:p>
          <a:p>
            <a:pPr defTabSz="914377"/>
            <a:r>
              <a:rPr lang="en-US" sz="3200" b="1" dirty="0">
                <a:solidFill>
                  <a:prstClr val="black"/>
                </a:solidFill>
                <a:latin typeface="Ge inspira"/>
              </a:rPr>
              <a:t>	- innovative new business</a:t>
            </a:r>
          </a:p>
          <a:p>
            <a:pPr defTabSz="914377"/>
            <a:r>
              <a:rPr lang="en-US" sz="3200" b="1" dirty="0">
                <a:solidFill>
                  <a:prstClr val="black"/>
                </a:solidFill>
                <a:latin typeface="Ge inspira"/>
              </a:rPr>
              <a:t>	- new revenue models</a:t>
            </a:r>
          </a:p>
          <a:p>
            <a:pPr defTabSz="914377"/>
            <a:r>
              <a:rPr lang="en-US" sz="3200" b="1" dirty="0">
                <a:solidFill>
                  <a:prstClr val="black"/>
                </a:solidFill>
                <a:latin typeface="Ge inspira"/>
              </a:rPr>
              <a:t>	- new products and services</a:t>
            </a:r>
          </a:p>
          <a:p>
            <a:pPr defTabSz="914377"/>
            <a:r>
              <a:rPr lang="en-US" sz="3200" b="1" dirty="0">
                <a:solidFill>
                  <a:prstClr val="black"/>
                </a:solidFill>
                <a:latin typeface="Ge inspira"/>
              </a:rPr>
              <a:t>	Is changing finance for the better</a:t>
            </a:r>
          </a:p>
          <a:p>
            <a:pPr defTabSz="914377"/>
            <a:r>
              <a:rPr lang="en-US" sz="3200" b="1" dirty="0">
                <a:solidFill>
                  <a:prstClr val="black"/>
                </a:solidFill>
                <a:latin typeface="Ge inspira"/>
              </a:rPr>
              <a:t>	GLOBALLY</a:t>
            </a:r>
          </a:p>
          <a:p>
            <a:pPr defTabSz="914377"/>
            <a:r>
              <a:rPr lang="en-US" sz="3200" b="1" dirty="0">
                <a:solidFill>
                  <a:prstClr val="black"/>
                </a:solidFill>
                <a:latin typeface="Ge inspira"/>
              </a:rPr>
              <a:t>	Banks are not EXCITING</a:t>
            </a:r>
          </a:p>
          <a:p>
            <a:pPr defTabSz="914377"/>
            <a:r>
              <a:rPr lang="en-US" sz="3600" b="1" dirty="0">
                <a:solidFill>
                  <a:prstClr val="white"/>
                </a:solidFill>
                <a:latin typeface="Ge inspira"/>
              </a:rPr>
              <a:t>	</a:t>
            </a:r>
            <a:r>
              <a:rPr lang="en-US" sz="3600" b="1" dirty="0" err="1">
                <a:solidFill>
                  <a:prstClr val="white"/>
                </a:solidFill>
                <a:latin typeface="Ge inspira"/>
              </a:rPr>
              <a:t>FinTech</a:t>
            </a:r>
            <a:r>
              <a:rPr lang="en-US" sz="3600" b="1" dirty="0">
                <a:solidFill>
                  <a:prstClr val="white"/>
                </a:solidFill>
                <a:latin typeface="Ge inspira"/>
              </a:rPr>
              <a:t> is.</a:t>
            </a:r>
          </a:p>
          <a:p>
            <a:pPr defTabSz="914377"/>
            <a:r>
              <a:rPr lang="en-US" sz="3600" b="1" dirty="0">
                <a:solidFill>
                  <a:prstClr val="white"/>
                </a:solidFill>
                <a:latin typeface="Ge inspira"/>
              </a:rPr>
              <a:t>	</a:t>
            </a:r>
            <a:r>
              <a:rPr lang="en-US" sz="3600" b="1" dirty="0" err="1">
                <a:solidFill>
                  <a:prstClr val="white"/>
                </a:solidFill>
                <a:latin typeface="Ge inspira"/>
              </a:rPr>
              <a:t>FinTech</a:t>
            </a:r>
            <a:r>
              <a:rPr lang="en-US" sz="3600" b="1" dirty="0">
                <a:solidFill>
                  <a:prstClr val="white"/>
                </a:solidFill>
                <a:latin typeface="Ge inspira"/>
              </a:rPr>
              <a:t> means Power to the People</a:t>
            </a:r>
            <a:endParaRPr lang="es-CR" sz="3600" b="1" dirty="0">
              <a:solidFill>
                <a:prstClr val="white"/>
              </a:solidFill>
              <a:latin typeface="Ge inspira"/>
            </a:endParaRPr>
          </a:p>
        </p:txBody>
      </p:sp>
    </p:spTree>
    <p:extLst>
      <p:ext uri="{BB962C8B-B14F-4D97-AF65-F5344CB8AC3E}">
        <p14:creationId xmlns:p14="http://schemas.microsoft.com/office/powerpoint/2010/main" val="330379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anim calcmode="lin" valueType="num">
                                      <p:cBhvr additive="base">
                                        <p:cTn id="51"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5">
                                            <p:txEl>
                                              <p:pRg st="10" end="1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
                                            <p:txEl>
                                              <p:pRg st="11" end="11"/>
                                            </p:txEl>
                                          </p:spTgt>
                                        </p:tgtEl>
                                        <p:attrNameLst>
                                          <p:attrName>style.visibility</p:attrName>
                                        </p:attrNameLst>
                                      </p:cBhvr>
                                      <p:to>
                                        <p:strVal val="visible"/>
                                      </p:to>
                                    </p:set>
                                    <p:anim calcmode="lin" valueType="num">
                                      <p:cBhvr additive="base">
                                        <p:cTn id="55"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3597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109404"/>
            <a:ext cx="10515600" cy="440787"/>
          </a:xfrm>
        </p:spPr>
        <p:txBody>
          <a:bodyPr>
            <a:noAutofit/>
          </a:bodyPr>
          <a:lstStyle/>
          <a:p>
            <a:pPr algn="ctr"/>
            <a:r>
              <a:rPr lang="es-CR" sz="3600" b="1" dirty="0">
                <a:solidFill>
                  <a:srgbClr val="0070C0"/>
                </a:solidFill>
                <a:latin typeface="Ge inspira"/>
              </a:rPr>
              <a:t>Sectores Bancarios más sensibles a </a:t>
            </a:r>
            <a:r>
              <a:rPr lang="es-CR" sz="3600" b="1" dirty="0" err="1">
                <a:solidFill>
                  <a:srgbClr val="0070C0"/>
                </a:solidFill>
                <a:latin typeface="Ge inspira"/>
              </a:rPr>
              <a:t>Fintech</a:t>
            </a:r>
            <a:endParaRPr lang="es-CR" sz="3600" b="1" dirty="0">
              <a:solidFill>
                <a:srgbClr val="0070C0"/>
              </a:solidFill>
              <a:latin typeface="Ge inspira"/>
            </a:endParaRPr>
          </a:p>
        </p:txBody>
      </p:sp>
      <p:pic>
        <p:nvPicPr>
          <p:cNvPr id="3" name="Imagen 2"/>
          <p:cNvPicPr>
            <a:picLocks noChangeAspect="1"/>
          </p:cNvPicPr>
          <p:nvPr/>
        </p:nvPicPr>
        <p:blipFill>
          <a:blip r:embed="rId2"/>
          <a:stretch>
            <a:fillRect/>
          </a:stretch>
        </p:blipFill>
        <p:spPr>
          <a:xfrm>
            <a:off x="0" y="751669"/>
            <a:ext cx="12192000" cy="6106332"/>
          </a:xfrm>
          <a:prstGeom prst="rect">
            <a:avLst/>
          </a:prstGeom>
        </p:spPr>
      </p:pic>
    </p:spTree>
    <p:extLst>
      <p:ext uri="{BB962C8B-B14F-4D97-AF65-F5344CB8AC3E}">
        <p14:creationId xmlns:p14="http://schemas.microsoft.com/office/powerpoint/2010/main" val="1946209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923026" y="903629"/>
            <a:ext cx="10765766" cy="5841279"/>
          </a:xfrm>
          <a:prstGeom prst="rect">
            <a:avLst/>
          </a:prstGeom>
        </p:spPr>
        <p:txBody>
          <a:bodyPr wrap="square">
            <a:spAutoFit/>
          </a:bodyPr>
          <a:lstStyle/>
          <a:p>
            <a:pPr algn="ctr">
              <a:lnSpc>
                <a:spcPct val="107000"/>
              </a:lnSpc>
              <a:spcAft>
                <a:spcPts val="800"/>
              </a:spcAft>
            </a:pPr>
            <a:r>
              <a:rPr lang="es-CR" b="1" dirty="0">
                <a:solidFill>
                  <a:srgbClr val="0070C0"/>
                </a:solidFill>
                <a:latin typeface="Ge inspira"/>
                <a:ea typeface="Calibri" panose="020F0502020204030204" pitchFamily="34" charset="0"/>
                <a:cs typeface="Times New Roman" panose="02020603050405020304" pitchFamily="18" charset="0"/>
              </a:rPr>
              <a:t>PROYECTO DE LEY</a:t>
            </a:r>
          </a:p>
          <a:p>
            <a:pPr algn="ctr">
              <a:lnSpc>
                <a:spcPct val="107000"/>
              </a:lnSpc>
              <a:spcAft>
                <a:spcPts val="800"/>
              </a:spcAft>
            </a:pPr>
            <a:r>
              <a:rPr lang="es-CR" b="1" dirty="0">
                <a:solidFill>
                  <a:srgbClr val="0070C0"/>
                </a:solidFill>
                <a:latin typeface="Ge inspira"/>
                <a:ea typeface="Calibri" panose="020F0502020204030204" pitchFamily="34" charset="0"/>
                <a:cs typeface="Times New Roman" panose="02020603050405020304" pitchFamily="18" charset="0"/>
              </a:rPr>
              <a:t>LEY DE FORTALECIMIENTO DE LAS FINANZAS PUBLICAS</a:t>
            </a:r>
          </a:p>
          <a:p>
            <a:pPr algn="ctr">
              <a:lnSpc>
                <a:spcPct val="107000"/>
              </a:lnSpc>
              <a:spcAft>
                <a:spcPts val="800"/>
              </a:spcAft>
            </a:pPr>
            <a:r>
              <a:rPr lang="es-CR"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s-CR" sz="2400" b="1" dirty="0">
                <a:solidFill>
                  <a:srgbClr val="0070C0"/>
                </a:solidFill>
                <a:latin typeface="Ge inspira"/>
                <a:ea typeface="Calibri" panose="020F0502020204030204" pitchFamily="34" charset="0"/>
                <a:cs typeface="Times New Roman" panose="02020603050405020304" pitchFamily="18" charset="0"/>
              </a:rPr>
              <a:t>Es un compendio de 200 páginas, que reúne cuatro proyectos en uno solo</a:t>
            </a:r>
          </a:p>
          <a:p>
            <a:pPr>
              <a:lnSpc>
                <a:spcPct val="107000"/>
              </a:lnSpc>
              <a:spcAft>
                <a:spcPts val="800"/>
              </a:spcAft>
            </a:pPr>
            <a:r>
              <a:rPr lang="es-CR" sz="2400" b="1" dirty="0">
                <a:solidFill>
                  <a:srgbClr val="0070C0"/>
                </a:solidFill>
                <a:latin typeface="Ge inspira"/>
                <a:ea typeface="Calibri" panose="020F0502020204030204" pitchFamily="34" charset="0"/>
                <a:cs typeface="Times New Roman" panose="02020603050405020304" pitchFamily="18" charset="0"/>
              </a:rPr>
              <a:t>Los dos primeros para promover recursos frescos al fisco en el corto plazo vía mayores impuestos con 1- La Reforma del Impuesto de Ventas al IVA ( 51 páginas ) y el 2- La Reforma del Impuesto de Renta como una transición a la Renta Global. ( 106 páginas )</a:t>
            </a:r>
          </a:p>
          <a:p>
            <a:pPr>
              <a:lnSpc>
                <a:spcPct val="107000"/>
              </a:lnSpc>
              <a:spcAft>
                <a:spcPts val="800"/>
              </a:spcAft>
            </a:pPr>
            <a:r>
              <a:rPr lang="es-CR" sz="2400" b="1" dirty="0">
                <a:solidFill>
                  <a:srgbClr val="0070C0"/>
                </a:solidFill>
                <a:latin typeface="Ge inspira"/>
                <a:ea typeface="Calibri" panose="020F0502020204030204" pitchFamily="34" charset="0"/>
                <a:cs typeface="Times New Roman" panose="02020603050405020304" pitchFamily="18" charset="0"/>
              </a:rPr>
              <a:t>Los otros dos proyectos son tipificados como de disciplina fiscal y mayor calidad en el gasto público a mediano y largo plazo, denominados 3- Adición a la Ley de Salarios Públicos ( 12 paginas ) y 4- Responsabilidad Fiscal de la República, conocida como la Regla Fiscal ( 15 páginas )</a:t>
            </a:r>
            <a:endParaRPr lang="es-CR" sz="2400" b="1" dirty="0">
              <a:solidFill>
                <a:srgbClr val="0070C0"/>
              </a:solidFill>
              <a:effectLst/>
              <a:latin typeface="Ge inspira"/>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69506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004219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ángulo 2"/>
          <p:cNvSpPr/>
          <p:nvPr/>
        </p:nvSpPr>
        <p:spPr>
          <a:xfrm>
            <a:off x="4761782" y="6435307"/>
            <a:ext cx="2648311" cy="3278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srgbClr val="FFFFFF"/>
              </a:solidFill>
            </a:endParaRPr>
          </a:p>
        </p:txBody>
      </p:sp>
      <p:sp>
        <p:nvSpPr>
          <p:cNvPr id="4" name="CuadroTexto 3"/>
          <p:cNvSpPr txBox="1"/>
          <p:nvPr/>
        </p:nvSpPr>
        <p:spPr>
          <a:xfrm>
            <a:off x="3122763" y="86265"/>
            <a:ext cx="511679" cy="300210"/>
          </a:xfrm>
          <a:prstGeom prst="rect">
            <a:avLst/>
          </a:prstGeom>
          <a:noFill/>
        </p:spPr>
        <p:txBody>
          <a:bodyPr wrap="none" rtlCol="0">
            <a:spAutoFit/>
          </a:bodyPr>
          <a:lstStyle/>
          <a:p>
            <a:pPr defTabSz="914377"/>
            <a:r>
              <a:rPr lang="en-US" sz="1351" b="1" dirty="0">
                <a:solidFill>
                  <a:srgbClr val="000000"/>
                </a:solidFill>
                <a:latin typeface="Ge inspira"/>
              </a:rPr>
              <a:t>P2P</a:t>
            </a:r>
            <a:endParaRPr lang="es-CR" sz="1351" b="1" dirty="0">
              <a:solidFill>
                <a:srgbClr val="000000"/>
              </a:solidFill>
              <a:latin typeface="Ge inspira"/>
            </a:endParaRPr>
          </a:p>
        </p:txBody>
      </p:sp>
      <p:sp>
        <p:nvSpPr>
          <p:cNvPr id="5" name="Rectángulo 4"/>
          <p:cNvSpPr/>
          <p:nvPr/>
        </p:nvSpPr>
        <p:spPr>
          <a:xfrm>
            <a:off x="4666891" y="3519578"/>
            <a:ext cx="2743200" cy="6728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srgbClr val="FFFFFF"/>
              </a:solidFill>
            </a:endParaRPr>
          </a:p>
        </p:txBody>
      </p:sp>
      <p:sp>
        <p:nvSpPr>
          <p:cNvPr id="6" name="Rectángulo 5"/>
          <p:cNvSpPr/>
          <p:nvPr/>
        </p:nvSpPr>
        <p:spPr>
          <a:xfrm>
            <a:off x="4986068" y="3209027"/>
            <a:ext cx="2286000" cy="310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srgbClr val="FFFFFF"/>
              </a:solidFill>
            </a:endParaRPr>
          </a:p>
        </p:txBody>
      </p:sp>
    </p:spTree>
    <p:extLst>
      <p:ext uri="{BB962C8B-B14F-4D97-AF65-F5344CB8AC3E}">
        <p14:creationId xmlns:p14="http://schemas.microsoft.com/office/powerpoint/2010/main" val="1662108284"/>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8426"/>
            <a:ext cx="121920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6689543"/>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17556269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Imagen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026768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CuadroTexto 2"/>
          <p:cNvSpPr txBox="1">
            <a:spLocks noChangeArrowheads="1"/>
          </p:cNvSpPr>
          <p:nvPr/>
        </p:nvSpPr>
        <p:spPr bwMode="auto">
          <a:xfrm>
            <a:off x="0" y="0"/>
            <a:ext cx="8661602" cy="3787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914377" eaLnBrk="0" fontAlgn="base" hangingPunct="0">
              <a:spcBef>
                <a:spcPct val="0"/>
              </a:spcBef>
              <a:spcAft>
                <a:spcPct val="0"/>
              </a:spcAft>
            </a:pPr>
            <a:r>
              <a:rPr lang="es-CR" altLang="es-CR" sz="2400" b="1" dirty="0">
                <a:solidFill>
                  <a:prstClr val="black"/>
                </a:solidFill>
                <a:latin typeface="GE Inspira"/>
              </a:rPr>
              <a:t>	BLOCKCHAIN O CADENA DE BLOQUES DE DATOS</a:t>
            </a:r>
          </a:p>
          <a:p>
            <a:pPr defTabSz="914377" eaLnBrk="0" fontAlgn="base" hangingPunct="0">
              <a:spcBef>
                <a:spcPct val="0"/>
              </a:spcBef>
              <a:spcAft>
                <a:spcPct val="0"/>
              </a:spcAft>
            </a:pPr>
            <a:endParaRPr lang="es-CR" altLang="es-CR" sz="1351" b="1" dirty="0">
              <a:solidFill>
                <a:prstClr val="black"/>
              </a:solidFill>
              <a:latin typeface="GE Inspira"/>
            </a:endParaRPr>
          </a:p>
          <a:p>
            <a:pPr defTabSz="914377" eaLnBrk="0" fontAlgn="base" hangingPunct="0">
              <a:spcBef>
                <a:spcPct val="0"/>
              </a:spcBef>
              <a:spcAft>
                <a:spcPct val="0"/>
              </a:spcAft>
            </a:pPr>
            <a:r>
              <a:rPr lang="es-CR" altLang="es-CR" sz="1351" b="1" dirty="0">
                <a:solidFill>
                  <a:prstClr val="black"/>
                </a:solidFill>
                <a:latin typeface="GE Inspira"/>
              </a:rPr>
              <a:t>	ES UNA TECNOLOGÍA SIMILAR A UNA GRAN</a:t>
            </a:r>
          </a:p>
          <a:p>
            <a:pPr defTabSz="914377" eaLnBrk="0" fontAlgn="base" hangingPunct="0">
              <a:spcBef>
                <a:spcPct val="0"/>
              </a:spcBef>
              <a:spcAft>
                <a:spcPct val="0"/>
              </a:spcAft>
            </a:pPr>
            <a:r>
              <a:rPr lang="es-CR" altLang="es-CR" sz="1351" b="1" dirty="0">
                <a:solidFill>
                  <a:prstClr val="black"/>
                </a:solidFill>
                <a:latin typeface="GE Inspira"/>
              </a:rPr>
              <a:t>	BASE DE DATOS DE TRANSACCIONES COMPARTIDA</a:t>
            </a:r>
          </a:p>
          <a:p>
            <a:pPr defTabSz="914377" eaLnBrk="0" fontAlgn="base" hangingPunct="0">
              <a:spcBef>
                <a:spcPct val="0"/>
              </a:spcBef>
              <a:spcAft>
                <a:spcPct val="0"/>
              </a:spcAft>
            </a:pPr>
            <a:r>
              <a:rPr lang="es-CR" altLang="es-CR" sz="1351" b="1" dirty="0">
                <a:solidFill>
                  <a:prstClr val="black"/>
                </a:solidFill>
                <a:latin typeface="GE Inspira"/>
              </a:rPr>
              <a:t>	QUE PERMITE LLEVAR UNA CONTABILIDAD</a:t>
            </a:r>
          </a:p>
          <a:p>
            <a:pPr defTabSz="914377" eaLnBrk="0" fontAlgn="base" hangingPunct="0">
              <a:spcBef>
                <a:spcPct val="0"/>
              </a:spcBef>
              <a:spcAft>
                <a:spcPct val="0"/>
              </a:spcAft>
            </a:pPr>
            <a:r>
              <a:rPr lang="es-CR" altLang="es-CR" sz="1351" b="1" dirty="0">
                <a:solidFill>
                  <a:prstClr val="black"/>
                </a:solidFill>
                <a:latin typeface="GE Inspira"/>
              </a:rPr>
              <a:t>	PUBLICA TRANSPARENTE, DE TODAS LAS </a:t>
            </a:r>
          </a:p>
          <a:p>
            <a:pPr defTabSz="914377" eaLnBrk="0" fontAlgn="base" hangingPunct="0">
              <a:spcBef>
                <a:spcPct val="0"/>
              </a:spcBef>
              <a:spcAft>
                <a:spcPct val="0"/>
              </a:spcAft>
            </a:pPr>
            <a:r>
              <a:rPr lang="es-CR" altLang="es-CR" sz="1351" b="1" dirty="0">
                <a:solidFill>
                  <a:prstClr val="black"/>
                </a:solidFill>
                <a:latin typeface="GE Inspira"/>
              </a:rPr>
              <a:t>	TRANSACCIONES DE LA RED SIN CASI</a:t>
            </a:r>
          </a:p>
          <a:p>
            <a:pPr defTabSz="914377" eaLnBrk="0" fontAlgn="base" hangingPunct="0">
              <a:spcBef>
                <a:spcPct val="0"/>
              </a:spcBef>
              <a:spcAft>
                <a:spcPct val="0"/>
              </a:spcAft>
            </a:pPr>
            <a:r>
              <a:rPr lang="es-CR" altLang="es-CR" sz="1351" b="1" dirty="0">
                <a:solidFill>
                  <a:prstClr val="black"/>
                </a:solidFill>
                <a:latin typeface="GE Inspira"/>
              </a:rPr>
              <a:t>	POSIBILIDADES DE FRAUDE, CONGESTIONAMIENTO,</a:t>
            </a:r>
          </a:p>
          <a:p>
            <a:pPr defTabSz="914377" eaLnBrk="0" fontAlgn="base" hangingPunct="0">
              <a:spcBef>
                <a:spcPct val="0"/>
              </a:spcBef>
              <a:spcAft>
                <a:spcPct val="0"/>
              </a:spcAft>
            </a:pPr>
            <a:r>
              <a:rPr lang="es-CR" altLang="es-CR" sz="1351" b="1" dirty="0">
                <a:solidFill>
                  <a:prstClr val="black"/>
                </a:solidFill>
                <a:latin typeface="GE Inspira"/>
              </a:rPr>
              <a:t>	PERDIDA DE DATOS, TRANSABLE, BAJO COSTO </a:t>
            </a:r>
          </a:p>
          <a:p>
            <a:pPr defTabSz="914377" eaLnBrk="0" fontAlgn="base" hangingPunct="0">
              <a:spcBef>
                <a:spcPct val="0"/>
              </a:spcBef>
              <a:spcAft>
                <a:spcPct val="0"/>
              </a:spcAft>
            </a:pPr>
            <a:r>
              <a:rPr lang="es-CR" altLang="es-CR" sz="1351" b="1" dirty="0">
                <a:solidFill>
                  <a:prstClr val="black"/>
                </a:solidFill>
                <a:latin typeface="GE Inspira"/>
              </a:rPr>
              <a:t>	MARGINAL Y CON FIRMA DIGITAL.</a:t>
            </a:r>
          </a:p>
          <a:p>
            <a:pPr defTabSz="914377" eaLnBrk="0" fontAlgn="base" hangingPunct="0">
              <a:spcBef>
                <a:spcPct val="0"/>
              </a:spcBef>
              <a:spcAft>
                <a:spcPct val="0"/>
              </a:spcAft>
            </a:pPr>
            <a:endParaRPr lang="en-US" altLang="es-CR" sz="1351" b="1" dirty="0">
              <a:solidFill>
                <a:prstClr val="black"/>
              </a:solidFill>
              <a:latin typeface="GE Inspira"/>
            </a:endParaRPr>
          </a:p>
          <a:p>
            <a:pPr defTabSz="914377" eaLnBrk="0" fontAlgn="base" hangingPunct="0">
              <a:spcBef>
                <a:spcPct val="0"/>
              </a:spcBef>
              <a:spcAft>
                <a:spcPct val="0"/>
              </a:spcAft>
            </a:pPr>
            <a:r>
              <a:rPr lang="en-US" altLang="es-CR" sz="1351" b="1" dirty="0">
                <a:solidFill>
                  <a:prstClr val="black"/>
                </a:solidFill>
                <a:latin typeface="GE Inspira"/>
              </a:rPr>
              <a:t>	SIRVE PARA INTERCAMBIAR COSAS</a:t>
            </a:r>
          </a:p>
          <a:p>
            <a:pPr defTabSz="914377" eaLnBrk="0" fontAlgn="base" hangingPunct="0">
              <a:spcBef>
                <a:spcPct val="0"/>
              </a:spcBef>
              <a:spcAft>
                <a:spcPct val="0"/>
              </a:spcAft>
            </a:pPr>
            <a:r>
              <a:rPr lang="en-US" altLang="es-CR" sz="1351" b="1" dirty="0">
                <a:solidFill>
                  <a:prstClr val="black"/>
                </a:solidFill>
                <a:latin typeface="GE Inspira"/>
              </a:rPr>
              <a:t>- 	DINERO</a:t>
            </a:r>
          </a:p>
          <a:p>
            <a:pPr defTabSz="914377" eaLnBrk="0" fontAlgn="base" hangingPunct="0">
              <a:spcBef>
                <a:spcPct val="0"/>
              </a:spcBef>
              <a:spcAft>
                <a:spcPct val="0"/>
              </a:spcAft>
            </a:pPr>
            <a:r>
              <a:rPr lang="en-US" altLang="es-CR" sz="1351" b="1" dirty="0">
                <a:solidFill>
                  <a:prstClr val="black"/>
                </a:solidFill>
                <a:latin typeface="GE Inspira"/>
              </a:rPr>
              <a:t>- 	VEHICULOS-CASAS</a:t>
            </a:r>
          </a:p>
          <a:p>
            <a:pPr defTabSz="914377" eaLnBrk="0" fontAlgn="base" hangingPunct="0">
              <a:spcBef>
                <a:spcPct val="0"/>
              </a:spcBef>
              <a:spcAft>
                <a:spcPct val="0"/>
              </a:spcAft>
            </a:pPr>
            <a:r>
              <a:rPr lang="en-US" altLang="es-CR" sz="1351" b="1" dirty="0">
                <a:solidFill>
                  <a:prstClr val="black"/>
                </a:solidFill>
                <a:latin typeface="GE Inspira"/>
              </a:rPr>
              <a:t>- 	PROPIEDADES ( HONDURAS )</a:t>
            </a:r>
          </a:p>
          <a:p>
            <a:pPr defTabSz="914377" eaLnBrk="0" fontAlgn="base" hangingPunct="0">
              <a:spcBef>
                <a:spcPct val="0"/>
              </a:spcBef>
              <a:spcAft>
                <a:spcPct val="0"/>
              </a:spcAft>
            </a:pPr>
            <a:r>
              <a:rPr lang="en-US" altLang="es-CR" sz="1351" b="1" dirty="0">
                <a:solidFill>
                  <a:prstClr val="black"/>
                </a:solidFill>
                <a:latin typeface="GE Inspira"/>
              </a:rPr>
              <a:t>- 	CONTRATOS INTELIGENTES</a:t>
            </a:r>
            <a:endParaRPr lang="es-CR" altLang="es-CR" sz="1351" b="1" dirty="0">
              <a:solidFill>
                <a:prstClr val="black"/>
              </a:solidFill>
              <a:latin typeface="GE Inspira"/>
            </a:endParaRPr>
          </a:p>
          <a:p>
            <a:pPr defTabSz="914377" eaLnBrk="0" fontAlgn="base" hangingPunct="0">
              <a:spcBef>
                <a:spcPct val="0"/>
              </a:spcBef>
              <a:spcAft>
                <a:spcPct val="0"/>
              </a:spcAft>
            </a:pPr>
            <a:endParaRPr lang="es-CR" altLang="es-CR" sz="1351" dirty="0">
              <a:solidFill>
                <a:prstClr val="black"/>
              </a:solidFill>
            </a:endParaRPr>
          </a:p>
        </p:txBody>
      </p:sp>
    </p:spTree>
    <p:extLst>
      <p:ext uri="{BB962C8B-B14F-4D97-AF65-F5344CB8AC3E}">
        <p14:creationId xmlns:p14="http://schemas.microsoft.com/office/powerpoint/2010/main" val="746711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additive="base">
                                        <p:cTn id="7" dur="500" fill="hold"/>
                                        <p:tgtEl>
                                          <p:spTgt spid="1198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98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9811">
                                            <p:txEl>
                                              <p:pRg st="2" end="2"/>
                                            </p:txEl>
                                          </p:spTgt>
                                        </p:tgtEl>
                                        <p:attrNameLst>
                                          <p:attrName>style.visibility</p:attrName>
                                        </p:attrNameLst>
                                      </p:cBhvr>
                                      <p:to>
                                        <p:strVal val="visible"/>
                                      </p:to>
                                    </p:set>
                                    <p:anim calcmode="lin" valueType="num">
                                      <p:cBhvr additive="base">
                                        <p:cTn id="13" dur="500" fill="hold"/>
                                        <p:tgtEl>
                                          <p:spTgt spid="1198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9811">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19811">
                                            <p:txEl>
                                              <p:pRg st="3" end="3"/>
                                            </p:txEl>
                                          </p:spTgt>
                                        </p:tgtEl>
                                        <p:attrNameLst>
                                          <p:attrName>style.visibility</p:attrName>
                                        </p:attrNameLst>
                                      </p:cBhvr>
                                      <p:to>
                                        <p:strVal val="visible"/>
                                      </p:to>
                                    </p:set>
                                    <p:anim calcmode="lin" valueType="num">
                                      <p:cBhvr additive="base">
                                        <p:cTn id="17" dur="500" fill="hold"/>
                                        <p:tgtEl>
                                          <p:spTgt spid="119811">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9811">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9811">
                                            <p:txEl>
                                              <p:pRg st="4" end="4"/>
                                            </p:txEl>
                                          </p:spTgt>
                                        </p:tgtEl>
                                        <p:attrNameLst>
                                          <p:attrName>style.visibility</p:attrName>
                                        </p:attrNameLst>
                                      </p:cBhvr>
                                      <p:to>
                                        <p:strVal val="visible"/>
                                      </p:to>
                                    </p:set>
                                    <p:anim calcmode="lin" valueType="num">
                                      <p:cBhvr additive="base">
                                        <p:cTn id="21" dur="500" fill="hold"/>
                                        <p:tgtEl>
                                          <p:spTgt spid="119811">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9811">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19811">
                                            <p:txEl>
                                              <p:pRg st="5" end="5"/>
                                            </p:txEl>
                                          </p:spTgt>
                                        </p:tgtEl>
                                        <p:attrNameLst>
                                          <p:attrName>style.visibility</p:attrName>
                                        </p:attrNameLst>
                                      </p:cBhvr>
                                      <p:to>
                                        <p:strVal val="visible"/>
                                      </p:to>
                                    </p:set>
                                    <p:anim calcmode="lin" valueType="num">
                                      <p:cBhvr additive="base">
                                        <p:cTn id="25" dur="500" fill="hold"/>
                                        <p:tgtEl>
                                          <p:spTgt spid="119811">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9811">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19811">
                                            <p:txEl>
                                              <p:pRg st="6" end="6"/>
                                            </p:txEl>
                                          </p:spTgt>
                                        </p:tgtEl>
                                        <p:attrNameLst>
                                          <p:attrName>style.visibility</p:attrName>
                                        </p:attrNameLst>
                                      </p:cBhvr>
                                      <p:to>
                                        <p:strVal val="visible"/>
                                      </p:to>
                                    </p:set>
                                    <p:anim calcmode="lin" valueType="num">
                                      <p:cBhvr additive="base">
                                        <p:cTn id="29" dur="500" fill="hold"/>
                                        <p:tgtEl>
                                          <p:spTgt spid="119811">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9811">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19811">
                                            <p:txEl>
                                              <p:pRg st="7" end="7"/>
                                            </p:txEl>
                                          </p:spTgt>
                                        </p:tgtEl>
                                        <p:attrNameLst>
                                          <p:attrName>style.visibility</p:attrName>
                                        </p:attrNameLst>
                                      </p:cBhvr>
                                      <p:to>
                                        <p:strVal val="visible"/>
                                      </p:to>
                                    </p:set>
                                    <p:anim calcmode="lin" valueType="num">
                                      <p:cBhvr additive="base">
                                        <p:cTn id="33" dur="500" fill="hold"/>
                                        <p:tgtEl>
                                          <p:spTgt spid="119811">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19811">
                                            <p:txEl>
                                              <p:pRg st="7" end="7"/>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19811">
                                            <p:txEl>
                                              <p:pRg st="8" end="8"/>
                                            </p:txEl>
                                          </p:spTgt>
                                        </p:tgtEl>
                                        <p:attrNameLst>
                                          <p:attrName>style.visibility</p:attrName>
                                        </p:attrNameLst>
                                      </p:cBhvr>
                                      <p:to>
                                        <p:strVal val="visible"/>
                                      </p:to>
                                    </p:set>
                                    <p:anim calcmode="lin" valueType="num">
                                      <p:cBhvr additive="base">
                                        <p:cTn id="37" dur="500" fill="hold"/>
                                        <p:tgtEl>
                                          <p:spTgt spid="119811">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19811">
                                            <p:txEl>
                                              <p:pRg st="8" end="8"/>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19811">
                                            <p:txEl>
                                              <p:pRg st="9" end="9"/>
                                            </p:txEl>
                                          </p:spTgt>
                                        </p:tgtEl>
                                        <p:attrNameLst>
                                          <p:attrName>style.visibility</p:attrName>
                                        </p:attrNameLst>
                                      </p:cBhvr>
                                      <p:to>
                                        <p:strVal val="visible"/>
                                      </p:to>
                                    </p:set>
                                    <p:anim calcmode="lin" valueType="num">
                                      <p:cBhvr additive="base">
                                        <p:cTn id="41" dur="500" fill="hold"/>
                                        <p:tgtEl>
                                          <p:spTgt spid="119811">
                                            <p:txEl>
                                              <p:pRg st="9" end="9"/>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1981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19811">
                                            <p:txEl>
                                              <p:pRg st="11" end="11"/>
                                            </p:txEl>
                                          </p:spTgt>
                                        </p:tgtEl>
                                        <p:attrNameLst>
                                          <p:attrName>style.visibility</p:attrName>
                                        </p:attrNameLst>
                                      </p:cBhvr>
                                      <p:to>
                                        <p:strVal val="visible"/>
                                      </p:to>
                                    </p:set>
                                    <p:anim calcmode="lin" valueType="num">
                                      <p:cBhvr additive="base">
                                        <p:cTn id="47" dur="500" fill="hold"/>
                                        <p:tgtEl>
                                          <p:spTgt spid="119811">
                                            <p:txEl>
                                              <p:pRg st="11" end="1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19811">
                                            <p:txEl>
                                              <p:pRg st="11" end="11"/>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19811">
                                            <p:txEl>
                                              <p:pRg st="12" end="12"/>
                                            </p:txEl>
                                          </p:spTgt>
                                        </p:tgtEl>
                                        <p:attrNameLst>
                                          <p:attrName>style.visibility</p:attrName>
                                        </p:attrNameLst>
                                      </p:cBhvr>
                                      <p:to>
                                        <p:strVal val="visible"/>
                                      </p:to>
                                    </p:set>
                                    <p:anim calcmode="lin" valueType="num">
                                      <p:cBhvr additive="base">
                                        <p:cTn id="51" dur="500" fill="hold"/>
                                        <p:tgtEl>
                                          <p:spTgt spid="119811">
                                            <p:txEl>
                                              <p:pRg st="12" end="12"/>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9811">
                                            <p:txEl>
                                              <p:pRg st="12" end="12"/>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9811">
                                            <p:txEl>
                                              <p:pRg st="13" end="13"/>
                                            </p:txEl>
                                          </p:spTgt>
                                        </p:tgtEl>
                                        <p:attrNameLst>
                                          <p:attrName>style.visibility</p:attrName>
                                        </p:attrNameLst>
                                      </p:cBhvr>
                                      <p:to>
                                        <p:strVal val="visible"/>
                                      </p:to>
                                    </p:set>
                                    <p:anim calcmode="lin" valueType="num">
                                      <p:cBhvr additive="base">
                                        <p:cTn id="55" dur="500" fill="hold"/>
                                        <p:tgtEl>
                                          <p:spTgt spid="119811">
                                            <p:txEl>
                                              <p:pRg st="13" end="1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9811">
                                            <p:txEl>
                                              <p:pRg st="13" end="1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9811">
                                            <p:txEl>
                                              <p:pRg st="14" end="14"/>
                                            </p:txEl>
                                          </p:spTgt>
                                        </p:tgtEl>
                                        <p:attrNameLst>
                                          <p:attrName>style.visibility</p:attrName>
                                        </p:attrNameLst>
                                      </p:cBhvr>
                                      <p:to>
                                        <p:strVal val="visible"/>
                                      </p:to>
                                    </p:set>
                                    <p:anim calcmode="lin" valueType="num">
                                      <p:cBhvr additive="base">
                                        <p:cTn id="59" dur="500" fill="hold"/>
                                        <p:tgtEl>
                                          <p:spTgt spid="119811">
                                            <p:txEl>
                                              <p:pRg st="14" end="1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9811">
                                            <p:txEl>
                                              <p:pRg st="14" end="14"/>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9811">
                                            <p:txEl>
                                              <p:pRg st="15" end="15"/>
                                            </p:txEl>
                                          </p:spTgt>
                                        </p:tgtEl>
                                        <p:attrNameLst>
                                          <p:attrName>style.visibility</p:attrName>
                                        </p:attrNameLst>
                                      </p:cBhvr>
                                      <p:to>
                                        <p:strVal val="visible"/>
                                      </p:to>
                                    </p:set>
                                    <p:anim calcmode="lin" valueType="num">
                                      <p:cBhvr additive="base">
                                        <p:cTn id="63" dur="500" fill="hold"/>
                                        <p:tgtEl>
                                          <p:spTgt spid="119811">
                                            <p:txEl>
                                              <p:pRg st="15" end="15"/>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9811">
                                            <p:txEl>
                                              <p:pRg st="15" end="1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0"/>
            <a:ext cx="12168187" cy="6858000"/>
          </a:xfrm>
          <a:prstGeom prst="rect">
            <a:avLst/>
          </a:prstGeom>
        </p:spPr>
      </p:pic>
    </p:spTree>
    <p:extLst>
      <p:ext uri="{BB962C8B-B14F-4D97-AF65-F5344CB8AC3E}">
        <p14:creationId xmlns:p14="http://schemas.microsoft.com/office/powerpoint/2010/main" val="130086056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 y="0"/>
            <a:ext cx="12191999" cy="6858000"/>
          </a:xfrm>
          <a:prstGeom prst="rect">
            <a:avLst/>
          </a:prstGeom>
        </p:spPr>
      </p:pic>
    </p:spTree>
    <p:extLst>
      <p:ext uri="{BB962C8B-B14F-4D97-AF65-F5344CB8AC3E}">
        <p14:creationId xmlns:p14="http://schemas.microsoft.com/office/powerpoint/2010/main" val="173369473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 y="1"/>
            <a:ext cx="12192000" cy="6858000"/>
          </a:xfrm>
          <a:prstGeom prst="rect">
            <a:avLst/>
          </a:prstGeom>
        </p:spPr>
      </p:pic>
    </p:spTree>
    <p:extLst>
      <p:ext uri="{BB962C8B-B14F-4D97-AF65-F5344CB8AC3E}">
        <p14:creationId xmlns:p14="http://schemas.microsoft.com/office/powerpoint/2010/main" val="3002802758"/>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807296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1428901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816020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639864" y="0"/>
            <a:ext cx="11041976" cy="4165600"/>
          </a:xfrm>
          <a:prstGeom prst="rect">
            <a:avLst/>
          </a:prstGeom>
        </p:spPr>
      </p:pic>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811" y="4374477"/>
            <a:ext cx="5486399" cy="2552700"/>
          </a:xfrm>
          <a:prstGeom prst="rect">
            <a:avLst/>
          </a:prstGeom>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9301" y="4305301"/>
            <a:ext cx="5092700" cy="2552699"/>
          </a:xfrm>
          <a:prstGeom prst="rect">
            <a:avLst/>
          </a:prstGeom>
        </p:spPr>
      </p:pic>
    </p:spTree>
    <p:extLst>
      <p:ext uri="{BB962C8B-B14F-4D97-AF65-F5344CB8AC3E}">
        <p14:creationId xmlns:p14="http://schemas.microsoft.com/office/powerpoint/2010/main" val="3087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p:cNvSpPr/>
          <p:nvPr/>
        </p:nvSpPr>
        <p:spPr>
          <a:xfrm>
            <a:off x="9629777" y="6381749"/>
            <a:ext cx="2562225" cy="476251"/>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s-CR" sz="1351">
              <a:solidFill>
                <a:prstClr val="white"/>
              </a:solidFill>
            </a:endParaRPr>
          </a:p>
        </p:txBody>
      </p:sp>
    </p:spTree>
    <p:extLst>
      <p:ext uri="{BB962C8B-B14F-4D97-AF65-F5344CB8AC3E}">
        <p14:creationId xmlns:p14="http://schemas.microsoft.com/office/powerpoint/2010/main" val="3262237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4 CuadroTexto"/>
          <p:cNvSpPr txBox="1"/>
          <p:nvPr/>
        </p:nvSpPr>
        <p:spPr>
          <a:xfrm>
            <a:off x="1524000" y="6237290"/>
            <a:ext cx="1152525" cy="646331"/>
          </a:xfrm>
          <a:prstGeom prst="rect">
            <a:avLst/>
          </a:prstGeom>
          <a:noFill/>
        </p:spPr>
        <p:txBody>
          <a:bodyPr>
            <a:spAutoFit/>
          </a:bodyPr>
          <a:lstStyle/>
          <a:p>
            <a:pPr defTabSz="914377">
              <a:defRPr/>
            </a:pPr>
            <a:r>
              <a:rPr lang="es-ES" sz="3600" b="1" kern="0" dirty="0">
                <a:solidFill>
                  <a:prstClr val="white"/>
                </a:solidFill>
              </a:rPr>
              <a:t>2010</a:t>
            </a:r>
          </a:p>
        </p:txBody>
      </p:sp>
      <p:sp>
        <p:nvSpPr>
          <p:cNvPr id="6" name="5 Elipse"/>
          <p:cNvSpPr/>
          <p:nvPr/>
        </p:nvSpPr>
        <p:spPr>
          <a:xfrm>
            <a:off x="1775520" y="58772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grpSp>
        <p:nvGrpSpPr>
          <p:cNvPr id="1205" name="1204 Grupo"/>
          <p:cNvGrpSpPr>
            <a:grpSpLocks/>
          </p:cNvGrpSpPr>
          <p:nvPr/>
        </p:nvGrpSpPr>
        <p:grpSpPr bwMode="auto">
          <a:xfrm>
            <a:off x="1774825" y="3933826"/>
            <a:ext cx="217488" cy="1943100"/>
            <a:chOff x="251520" y="4077072"/>
            <a:chExt cx="216024" cy="1944216"/>
          </a:xfrm>
        </p:grpSpPr>
        <p:sp>
          <p:nvSpPr>
            <p:cNvPr id="7" name="6 Elipse"/>
            <p:cNvSpPr/>
            <p:nvPr/>
          </p:nvSpPr>
          <p:spPr>
            <a:xfrm>
              <a:off x="251520"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 name="7 Elipse"/>
            <p:cNvSpPr/>
            <p:nvPr/>
          </p:nvSpPr>
          <p:spPr>
            <a:xfrm>
              <a:off x="251520"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 name="8 Elipse"/>
            <p:cNvSpPr/>
            <p:nvPr/>
          </p:nvSpPr>
          <p:spPr>
            <a:xfrm>
              <a:off x="251520"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 name="9 Elipse"/>
            <p:cNvSpPr/>
            <p:nvPr/>
          </p:nvSpPr>
          <p:spPr>
            <a:xfrm>
              <a:off x="251520"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 name="10 Elipse"/>
            <p:cNvSpPr/>
            <p:nvPr/>
          </p:nvSpPr>
          <p:spPr>
            <a:xfrm>
              <a:off x="251520"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 name="11 Elipse"/>
            <p:cNvSpPr/>
            <p:nvPr/>
          </p:nvSpPr>
          <p:spPr>
            <a:xfrm>
              <a:off x="251520"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 name="12 Elipse"/>
            <p:cNvSpPr/>
            <p:nvPr/>
          </p:nvSpPr>
          <p:spPr>
            <a:xfrm>
              <a:off x="251520"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 name="13 Elipse"/>
            <p:cNvSpPr/>
            <p:nvPr/>
          </p:nvSpPr>
          <p:spPr>
            <a:xfrm>
              <a:off x="251520"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 name="14 Elipse"/>
            <p:cNvSpPr/>
            <p:nvPr/>
          </p:nvSpPr>
          <p:spPr>
            <a:xfrm>
              <a:off x="251520"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grpSp>
      <p:grpSp>
        <p:nvGrpSpPr>
          <p:cNvPr id="1209" name="1208 Grupo"/>
          <p:cNvGrpSpPr>
            <a:grpSpLocks/>
          </p:cNvGrpSpPr>
          <p:nvPr/>
        </p:nvGrpSpPr>
        <p:grpSpPr bwMode="auto">
          <a:xfrm>
            <a:off x="1774826" y="692150"/>
            <a:ext cx="8642351" cy="5456239"/>
            <a:chOff x="251520" y="836712"/>
            <a:chExt cx="8640960" cy="5455368"/>
          </a:xfrm>
        </p:grpSpPr>
        <p:sp>
          <p:nvSpPr>
            <p:cNvPr id="16" name="15 Elipse"/>
            <p:cNvSpPr/>
            <p:nvPr/>
          </p:nvSpPr>
          <p:spPr>
            <a:xfrm>
              <a:off x="251520"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grpSp>
          <p:nvGrpSpPr>
            <p:cNvPr id="121870" name="1205 Grupo"/>
            <p:cNvGrpSpPr>
              <a:grpSpLocks/>
            </p:cNvGrpSpPr>
            <p:nvPr/>
          </p:nvGrpSpPr>
          <p:grpSpPr bwMode="auto">
            <a:xfrm>
              <a:off x="251520" y="836712"/>
              <a:ext cx="8640960" cy="5455368"/>
              <a:chOff x="251520" y="836712"/>
              <a:chExt cx="8640960" cy="5455368"/>
            </a:xfrm>
          </p:grpSpPr>
          <p:sp>
            <p:nvSpPr>
              <p:cNvPr id="17" name="16 Elipse"/>
              <p:cNvSpPr/>
              <p:nvPr/>
            </p:nvSpPr>
            <p:spPr>
              <a:xfrm>
                <a:off x="251520"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 name="17 Elipse"/>
              <p:cNvSpPr/>
              <p:nvPr/>
            </p:nvSpPr>
            <p:spPr>
              <a:xfrm>
                <a:off x="251520"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 name="18 Elipse"/>
              <p:cNvSpPr/>
              <p:nvPr/>
            </p:nvSpPr>
            <p:spPr>
              <a:xfrm>
                <a:off x="251520"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 name="19 Elipse"/>
              <p:cNvSpPr/>
              <p:nvPr/>
            </p:nvSpPr>
            <p:spPr>
              <a:xfrm>
                <a:off x="251520"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 name="20 Elipse"/>
              <p:cNvSpPr/>
              <p:nvPr/>
            </p:nvSpPr>
            <p:spPr>
              <a:xfrm>
                <a:off x="251520"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 name="21 Elipse"/>
              <p:cNvSpPr/>
              <p:nvPr/>
            </p:nvSpPr>
            <p:spPr>
              <a:xfrm>
                <a:off x="251520"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 name="22 Elipse"/>
              <p:cNvSpPr/>
              <p:nvPr/>
            </p:nvSpPr>
            <p:spPr>
              <a:xfrm>
                <a:off x="251520"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 name="23 Elipse"/>
              <p:cNvSpPr/>
              <p:nvPr/>
            </p:nvSpPr>
            <p:spPr>
              <a:xfrm>
                <a:off x="251520"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 name="24 Elipse"/>
              <p:cNvSpPr/>
              <p:nvPr/>
            </p:nvSpPr>
            <p:spPr>
              <a:xfrm>
                <a:off x="251520"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 name="25 Elipse"/>
              <p:cNvSpPr/>
              <p:nvPr/>
            </p:nvSpPr>
            <p:spPr>
              <a:xfrm>
                <a:off x="251520"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 name="26 Elipse"/>
              <p:cNvSpPr/>
              <p:nvPr/>
            </p:nvSpPr>
            <p:spPr>
              <a:xfrm>
                <a:off x="251520"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 name="27 Elipse"/>
              <p:cNvSpPr/>
              <p:nvPr/>
            </p:nvSpPr>
            <p:spPr>
              <a:xfrm>
                <a:off x="251520"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 name="28 Elipse"/>
              <p:cNvSpPr/>
              <p:nvPr/>
            </p:nvSpPr>
            <p:spPr>
              <a:xfrm>
                <a:off x="251520"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 name="29 Elipse"/>
              <p:cNvSpPr/>
              <p:nvPr/>
            </p:nvSpPr>
            <p:spPr>
              <a:xfrm>
                <a:off x="251520"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 name="35 Elipse"/>
              <p:cNvSpPr/>
              <p:nvPr/>
            </p:nvSpPr>
            <p:spPr>
              <a:xfrm>
                <a:off x="467544"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 name="36 Elipse"/>
              <p:cNvSpPr/>
              <p:nvPr/>
            </p:nvSpPr>
            <p:spPr>
              <a:xfrm>
                <a:off x="467544"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 name="37 Elipse"/>
              <p:cNvSpPr/>
              <p:nvPr/>
            </p:nvSpPr>
            <p:spPr>
              <a:xfrm>
                <a:off x="467544"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 name="38 Elipse"/>
              <p:cNvSpPr/>
              <p:nvPr/>
            </p:nvSpPr>
            <p:spPr>
              <a:xfrm>
                <a:off x="467544"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 name="39 Elipse"/>
              <p:cNvSpPr/>
              <p:nvPr/>
            </p:nvSpPr>
            <p:spPr>
              <a:xfrm>
                <a:off x="467544"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 name="40 Elipse"/>
              <p:cNvSpPr/>
              <p:nvPr/>
            </p:nvSpPr>
            <p:spPr>
              <a:xfrm>
                <a:off x="467544"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 name="41 Elipse"/>
              <p:cNvSpPr/>
              <p:nvPr/>
            </p:nvSpPr>
            <p:spPr>
              <a:xfrm>
                <a:off x="467544"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 name="42 Elipse"/>
              <p:cNvSpPr/>
              <p:nvPr/>
            </p:nvSpPr>
            <p:spPr>
              <a:xfrm>
                <a:off x="467544"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 name="43 Elipse"/>
              <p:cNvSpPr/>
              <p:nvPr/>
            </p:nvSpPr>
            <p:spPr>
              <a:xfrm>
                <a:off x="467544"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 name="44 Elipse"/>
              <p:cNvSpPr/>
              <p:nvPr/>
            </p:nvSpPr>
            <p:spPr>
              <a:xfrm>
                <a:off x="467544"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 name="45 Elipse"/>
              <p:cNvSpPr/>
              <p:nvPr/>
            </p:nvSpPr>
            <p:spPr>
              <a:xfrm>
                <a:off x="467544"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 name="46 Elipse"/>
              <p:cNvSpPr/>
              <p:nvPr/>
            </p:nvSpPr>
            <p:spPr>
              <a:xfrm>
                <a:off x="467544"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 name="47 Elipse"/>
              <p:cNvSpPr/>
              <p:nvPr/>
            </p:nvSpPr>
            <p:spPr>
              <a:xfrm>
                <a:off x="467544"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 name="48 Elipse"/>
              <p:cNvSpPr/>
              <p:nvPr/>
            </p:nvSpPr>
            <p:spPr>
              <a:xfrm>
                <a:off x="467544"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 name="49 Elipse"/>
              <p:cNvSpPr/>
              <p:nvPr/>
            </p:nvSpPr>
            <p:spPr>
              <a:xfrm>
                <a:off x="467544"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 name="50 Elipse"/>
              <p:cNvSpPr/>
              <p:nvPr/>
            </p:nvSpPr>
            <p:spPr>
              <a:xfrm>
                <a:off x="467544"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 name="51 Elipse"/>
              <p:cNvSpPr/>
              <p:nvPr/>
            </p:nvSpPr>
            <p:spPr>
              <a:xfrm>
                <a:off x="467544"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 name="52 Elipse"/>
              <p:cNvSpPr/>
              <p:nvPr/>
            </p:nvSpPr>
            <p:spPr>
              <a:xfrm>
                <a:off x="467544"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 name="53 Elipse"/>
              <p:cNvSpPr/>
              <p:nvPr/>
            </p:nvSpPr>
            <p:spPr>
              <a:xfrm>
                <a:off x="467544"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 name="54 Elipse"/>
              <p:cNvSpPr/>
              <p:nvPr/>
            </p:nvSpPr>
            <p:spPr>
              <a:xfrm>
                <a:off x="467544"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 name="55 Elipse"/>
              <p:cNvSpPr/>
              <p:nvPr/>
            </p:nvSpPr>
            <p:spPr>
              <a:xfrm>
                <a:off x="467544"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 name="56 Elipse"/>
              <p:cNvSpPr/>
              <p:nvPr/>
            </p:nvSpPr>
            <p:spPr>
              <a:xfrm>
                <a:off x="467544"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 name="57 Elipse"/>
              <p:cNvSpPr/>
              <p:nvPr/>
            </p:nvSpPr>
            <p:spPr>
              <a:xfrm>
                <a:off x="467544"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 name="58 Elipse"/>
              <p:cNvSpPr/>
              <p:nvPr/>
            </p:nvSpPr>
            <p:spPr>
              <a:xfrm>
                <a:off x="467544"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 name="59 Elipse"/>
              <p:cNvSpPr/>
              <p:nvPr/>
            </p:nvSpPr>
            <p:spPr>
              <a:xfrm>
                <a:off x="467544"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 name="65 Elipse"/>
              <p:cNvSpPr/>
              <p:nvPr/>
            </p:nvSpPr>
            <p:spPr>
              <a:xfrm>
                <a:off x="683568"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 name="66 Elipse"/>
              <p:cNvSpPr/>
              <p:nvPr/>
            </p:nvSpPr>
            <p:spPr>
              <a:xfrm>
                <a:off x="683568"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 name="67 Elipse"/>
              <p:cNvSpPr/>
              <p:nvPr/>
            </p:nvSpPr>
            <p:spPr>
              <a:xfrm>
                <a:off x="683568"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 name="68 Elipse"/>
              <p:cNvSpPr/>
              <p:nvPr/>
            </p:nvSpPr>
            <p:spPr>
              <a:xfrm>
                <a:off x="683568"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 name="69 Elipse"/>
              <p:cNvSpPr/>
              <p:nvPr/>
            </p:nvSpPr>
            <p:spPr>
              <a:xfrm>
                <a:off x="683568"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 name="70 Elipse"/>
              <p:cNvSpPr/>
              <p:nvPr/>
            </p:nvSpPr>
            <p:spPr>
              <a:xfrm>
                <a:off x="683568"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 name="71 Elipse"/>
              <p:cNvSpPr/>
              <p:nvPr/>
            </p:nvSpPr>
            <p:spPr>
              <a:xfrm>
                <a:off x="683568"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 name="72 Elipse"/>
              <p:cNvSpPr/>
              <p:nvPr/>
            </p:nvSpPr>
            <p:spPr>
              <a:xfrm>
                <a:off x="683568"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 name="73 Elipse"/>
              <p:cNvSpPr/>
              <p:nvPr/>
            </p:nvSpPr>
            <p:spPr>
              <a:xfrm>
                <a:off x="683568"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 name="74 Elipse"/>
              <p:cNvSpPr/>
              <p:nvPr/>
            </p:nvSpPr>
            <p:spPr>
              <a:xfrm>
                <a:off x="683568"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 name="75 Elipse"/>
              <p:cNvSpPr/>
              <p:nvPr/>
            </p:nvSpPr>
            <p:spPr>
              <a:xfrm>
                <a:off x="683568"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 name="76 Elipse"/>
              <p:cNvSpPr/>
              <p:nvPr/>
            </p:nvSpPr>
            <p:spPr>
              <a:xfrm>
                <a:off x="683568"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 name="77 Elipse"/>
              <p:cNvSpPr/>
              <p:nvPr/>
            </p:nvSpPr>
            <p:spPr>
              <a:xfrm>
                <a:off x="683568"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 name="78 Elipse"/>
              <p:cNvSpPr/>
              <p:nvPr/>
            </p:nvSpPr>
            <p:spPr>
              <a:xfrm>
                <a:off x="683568"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 name="79 Elipse"/>
              <p:cNvSpPr/>
              <p:nvPr/>
            </p:nvSpPr>
            <p:spPr>
              <a:xfrm>
                <a:off x="683568"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 name="80 Elipse"/>
              <p:cNvSpPr/>
              <p:nvPr/>
            </p:nvSpPr>
            <p:spPr>
              <a:xfrm>
                <a:off x="683568"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 name="81 Elipse"/>
              <p:cNvSpPr/>
              <p:nvPr/>
            </p:nvSpPr>
            <p:spPr>
              <a:xfrm>
                <a:off x="683568"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 name="82 Elipse"/>
              <p:cNvSpPr/>
              <p:nvPr/>
            </p:nvSpPr>
            <p:spPr>
              <a:xfrm>
                <a:off x="683568"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 name="83 Elipse"/>
              <p:cNvSpPr/>
              <p:nvPr/>
            </p:nvSpPr>
            <p:spPr>
              <a:xfrm>
                <a:off x="683568"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 name="84 Elipse"/>
              <p:cNvSpPr/>
              <p:nvPr/>
            </p:nvSpPr>
            <p:spPr>
              <a:xfrm>
                <a:off x="683568"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 name="85 Elipse"/>
              <p:cNvSpPr/>
              <p:nvPr/>
            </p:nvSpPr>
            <p:spPr>
              <a:xfrm>
                <a:off x="683568"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 name="86 Elipse"/>
              <p:cNvSpPr/>
              <p:nvPr/>
            </p:nvSpPr>
            <p:spPr>
              <a:xfrm>
                <a:off x="683568"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 name="87 Elipse"/>
              <p:cNvSpPr/>
              <p:nvPr/>
            </p:nvSpPr>
            <p:spPr>
              <a:xfrm>
                <a:off x="683568"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 name="88 Elipse"/>
              <p:cNvSpPr/>
              <p:nvPr/>
            </p:nvSpPr>
            <p:spPr>
              <a:xfrm>
                <a:off x="683568"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 name="89 Elipse"/>
              <p:cNvSpPr/>
              <p:nvPr/>
            </p:nvSpPr>
            <p:spPr>
              <a:xfrm>
                <a:off x="683568"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 name="95 Elipse"/>
              <p:cNvSpPr/>
              <p:nvPr/>
            </p:nvSpPr>
            <p:spPr>
              <a:xfrm>
                <a:off x="899592"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 name="96 Elipse"/>
              <p:cNvSpPr/>
              <p:nvPr/>
            </p:nvSpPr>
            <p:spPr>
              <a:xfrm>
                <a:off x="899592"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 name="97 Elipse"/>
              <p:cNvSpPr/>
              <p:nvPr/>
            </p:nvSpPr>
            <p:spPr>
              <a:xfrm>
                <a:off x="899592"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 name="98 Elipse"/>
              <p:cNvSpPr/>
              <p:nvPr/>
            </p:nvSpPr>
            <p:spPr>
              <a:xfrm>
                <a:off x="899592"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 name="99 Elipse"/>
              <p:cNvSpPr/>
              <p:nvPr/>
            </p:nvSpPr>
            <p:spPr>
              <a:xfrm>
                <a:off x="899592"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 name="100 Elipse"/>
              <p:cNvSpPr/>
              <p:nvPr/>
            </p:nvSpPr>
            <p:spPr>
              <a:xfrm>
                <a:off x="899592"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 name="101 Elipse"/>
              <p:cNvSpPr/>
              <p:nvPr/>
            </p:nvSpPr>
            <p:spPr>
              <a:xfrm>
                <a:off x="899592"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 name="102 Elipse"/>
              <p:cNvSpPr/>
              <p:nvPr/>
            </p:nvSpPr>
            <p:spPr>
              <a:xfrm>
                <a:off x="899592"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 name="103 Elipse"/>
              <p:cNvSpPr/>
              <p:nvPr/>
            </p:nvSpPr>
            <p:spPr>
              <a:xfrm>
                <a:off x="899592"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 name="104 Elipse"/>
              <p:cNvSpPr/>
              <p:nvPr/>
            </p:nvSpPr>
            <p:spPr>
              <a:xfrm>
                <a:off x="899592"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 name="105 Elipse"/>
              <p:cNvSpPr/>
              <p:nvPr/>
            </p:nvSpPr>
            <p:spPr>
              <a:xfrm>
                <a:off x="899592"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 name="106 Elipse"/>
              <p:cNvSpPr/>
              <p:nvPr/>
            </p:nvSpPr>
            <p:spPr>
              <a:xfrm>
                <a:off x="899592"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 name="107 Elipse"/>
              <p:cNvSpPr/>
              <p:nvPr/>
            </p:nvSpPr>
            <p:spPr>
              <a:xfrm>
                <a:off x="899592"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 name="108 Elipse"/>
              <p:cNvSpPr/>
              <p:nvPr/>
            </p:nvSpPr>
            <p:spPr>
              <a:xfrm>
                <a:off x="899592"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 name="109 Elipse"/>
              <p:cNvSpPr/>
              <p:nvPr/>
            </p:nvSpPr>
            <p:spPr>
              <a:xfrm>
                <a:off x="899592"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 name="110 Elipse"/>
              <p:cNvSpPr/>
              <p:nvPr/>
            </p:nvSpPr>
            <p:spPr>
              <a:xfrm>
                <a:off x="899592"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 name="111 Elipse"/>
              <p:cNvSpPr/>
              <p:nvPr/>
            </p:nvSpPr>
            <p:spPr>
              <a:xfrm>
                <a:off x="899592"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 name="112 Elipse"/>
              <p:cNvSpPr/>
              <p:nvPr/>
            </p:nvSpPr>
            <p:spPr>
              <a:xfrm>
                <a:off x="899592"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 name="113 Elipse"/>
              <p:cNvSpPr/>
              <p:nvPr/>
            </p:nvSpPr>
            <p:spPr>
              <a:xfrm>
                <a:off x="899592"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 name="114 Elipse"/>
              <p:cNvSpPr/>
              <p:nvPr/>
            </p:nvSpPr>
            <p:spPr>
              <a:xfrm>
                <a:off x="899592"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 name="115 Elipse"/>
              <p:cNvSpPr/>
              <p:nvPr/>
            </p:nvSpPr>
            <p:spPr>
              <a:xfrm>
                <a:off x="899592"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 name="116 Elipse"/>
              <p:cNvSpPr/>
              <p:nvPr/>
            </p:nvSpPr>
            <p:spPr>
              <a:xfrm>
                <a:off x="899592"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 name="117 Elipse"/>
              <p:cNvSpPr/>
              <p:nvPr/>
            </p:nvSpPr>
            <p:spPr>
              <a:xfrm>
                <a:off x="899592"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 name="118 Elipse"/>
              <p:cNvSpPr/>
              <p:nvPr/>
            </p:nvSpPr>
            <p:spPr>
              <a:xfrm>
                <a:off x="899592"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0" name="119 Elipse"/>
              <p:cNvSpPr/>
              <p:nvPr/>
            </p:nvSpPr>
            <p:spPr>
              <a:xfrm>
                <a:off x="899592"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6" name="125 Elipse"/>
              <p:cNvSpPr/>
              <p:nvPr/>
            </p:nvSpPr>
            <p:spPr>
              <a:xfrm>
                <a:off x="1115616"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7" name="126 Elipse"/>
              <p:cNvSpPr/>
              <p:nvPr/>
            </p:nvSpPr>
            <p:spPr>
              <a:xfrm>
                <a:off x="1115616"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8" name="127 Elipse"/>
              <p:cNvSpPr/>
              <p:nvPr/>
            </p:nvSpPr>
            <p:spPr>
              <a:xfrm>
                <a:off x="1115616"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9" name="128 Elipse"/>
              <p:cNvSpPr/>
              <p:nvPr/>
            </p:nvSpPr>
            <p:spPr>
              <a:xfrm>
                <a:off x="1115616"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0" name="129 Elipse"/>
              <p:cNvSpPr/>
              <p:nvPr/>
            </p:nvSpPr>
            <p:spPr>
              <a:xfrm>
                <a:off x="1115616"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1" name="130 Elipse"/>
              <p:cNvSpPr/>
              <p:nvPr/>
            </p:nvSpPr>
            <p:spPr>
              <a:xfrm>
                <a:off x="1115616"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2" name="131 Elipse"/>
              <p:cNvSpPr/>
              <p:nvPr/>
            </p:nvSpPr>
            <p:spPr>
              <a:xfrm>
                <a:off x="1115616"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3" name="132 Elipse"/>
              <p:cNvSpPr/>
              <p:nvPr/>
            </p:nvSpPr>
            <p:spPr>
              <a:xfrm>
                <a:off x="1115616"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4" name="133 Elipse"/>
              <p:cNvSpPr/>
              <p:nvPr/>
            </p:nvSpPr>
            <p:spPr>
              <a:xfrm>
                <a:off x="1115616"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5" name="134 Elipse"/>
              <p:cNvSpPr/>
              <p:nvPr/>
            </p:nvSpPr>
            <p:spPr>
              <a:xfrm>
                <a:off x="1115616"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6" name="135 Elipse"/>
              <p:cNvSpPr/>
              <p:nvPr/>
            </p:nvSpPr>
            <p:spPr>
              <a:xfrm>
                <a:off x="1115616"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7" name="136 Elipse"/>
              <p:cNvSpPr/>
              <p:nvPr/>
            </p:nvSpPr>
            <p:spPr>
              <a:xfrm>
                <a:off x="1115616"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8" name="137 Elipse"/>
              <p:cNvSpPr/>
              <p:nvPr/>
            </p:nvSpPr>
            <p:spPr>
              <a:xfrm>
                <a:off x="1115616"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39" name="138 Elipse"/>
              <p:cNvSpPr/>
              <p:nvPr/>
            </p:nvSpPr>
            <p:spPr>
              <a:xfrm>
                <a:off x="1115616"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0" name="139 Elipse"/>
              <p:cNvSpPr/>
              <p:nvPr/>
            </p:nvSpPr>
            <p:spPr>
              <a:xfrm>
                <a:off x="1115616"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1" name="140 Elipse"/>
              <p:cNvSpPr/>
              <p:nvPr/>
            </p:nvSpPr>
            <p:spPr>
              <a:xfrm>
                <a:off x="1115616"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2" name="141 Elipse"/>
              <p:cNvSpPr/>
              <p:nvPr/>
            </p:nvSpPr>
            <p:spPr>
              <a:xfrm>
                <a:off x="1115616"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3" name="142 Elipse"/>
              <p:cNvSpPr/>
              <p:nvPr/>
            </p:nvSpPr>
            <p:spPr>
              <a:xfrm>
                <a:off x="1115616"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4" name="143 Elipse"/>
              <p:cNvSpPr/>
              <p:nvPr/>
            </p:nvSpPr>
            <p:spPr>
              <a:xfrm>
                <a:off x="1115616"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5" name="144 Elipse"/>
              <p:cNvSpPr/>
              <p:nvPr/>
            </p:nvSpPr>
            <p:spPr>
              <a:xfrm>
                <a:off x="1115616"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6" name="145 Elipse"/>
              <p:cNvSpPr/>
              <p:nvPr/>
            </p:nvSpPr>
            <p:spPr>
              <a:xfrm>
                <a:off x="1115616"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7" name="146 Elipse"/>
              <p:cNvSpPr/>
              <p:nvPr/>
            </p:nvSpPr>
            <p:spPr>
              <a:xfrm>
                <a:off x="1115616"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8" name="147 Elipse"/>
              <p:cNvSpPr/>
              <p:nvPr/>
            </p:nvSpPr>
            <p:spPr>
              <a:xfrm>
                <a:off x="1115616"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49" name="148 Elipse"/>
              <p:cNvSpPr/>
              <p:nvPr/>
            </p:nvSpPr>
            <p:spPr>
              <a:xfrm>
                <a:off x="1115616"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0" name="149 Elipse"/>
              <p:cNvSpPr/>
              <p:nvPr/>
            </p:nvSpPr>
            <p:spPr>
              <a:xfrm>
                <a:off x="1115616"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6" name="155 Elipse"/>
              <p:cNvSpPr/>
              <p:nvPr/>
            </p:nvSpPr>
            <p:spPr>
              <a:xfrm>
                <a:off x="1331640"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7" name="156 Elipse"/>
              <p:cNvSpPr/>
              <p:nvPr/>
            </p:nvSpPr>
            <p:spPr>
              <a:xfrm>
                <a:off x="1331640"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8" name="157 Elipse"/>
              <p:cNvSpPr/>
              <p:nvPr/>
            </p:nvSpPr>
            <p:spPr>
              <a:xfrm>
                <a:off x="1331640"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59" name="158 Elipse"/>
              <p:cNvSpPr/>
              <p:nvPr/>
            </p:nvSpPr>
            <p:spPr>
              <a:xfrm>
                <a:off x="1331640"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0" name="159 Elipse"/>
              <p:cNvSpPr/>
              <p:nvPr/>
            </p:nvSpPr>
            <p:spPr>
              <a:xfrm>
                <a:off x="1331640"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1" name="160 Elipse"/>
              <p:cNvSpPr/>
              <p:nvPr/>
            </p:nvSpPr>
            <p:spPr>
              <a:xfrm>
                <a:off x="1331640"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2" name="161 Elipse"/>
              <p:cNvSpPr/>
              <p:nvPr/>
            </p:nvSpPr>
            <p:spPr>
              <a:xfrm>
                <a:off x="1331640"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3" name="162 Elipse"/>
              <p:cNvSpPr/>
              <p:nvPr/>
            </p:nvSpPr>
            <p:spPr>
              <a:xfrm>
                <a:off x="1331640"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4" name="163 Elipse"/>
              <p:cNvSpPr/>
              <p:nvPr/>
            </p:nvSpPr>
            <p:spPr>
              <a:xfrm>
                <a:off x="1331640"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5" name="164 Elipse"/>
              <p:cNvSpPr/>
              <p:nvPr/>
            </p:nvSpPr>
            <p:spPr>
              <a:xfrm>
                <a:off x="1331640"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6" name="165 Elipse"/>
              <p:cNvSpPr/>
              <p:nvPr/>
            </p:nvSpPr>
            <p:spPr>
              <a:xfrm>
                <a:off x="1331640"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7" name="166 Elipse"/>
              <p:cNvSpPr/>
              <p:nvPr/>
            </p:nvSpPr>
            <p:spPr>
              <a:xfrm>
                <a:off x="1331640"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8" name="167 Elipse"/>
              <p:cNvSpPr/>
              <p:nvPr/>
            </p:nvSpPr>
            <p:spPr>
              <a:xfrm>
                <a:off x="1331640"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69" name="168 Elipse"/>
              <p:cNvSpPr/>
              <p:nvPr/>
            </p:nvSpPr>
            <p:spPr>
              <a:xfrm>
                <a:off x="1331640"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0" name="169 Elipse"/>
              <p:cNvSpPr/>
              <p:nvPr/>
            </p:nvSpPr>
            <p:spPr>
              <a:xfrm>
                <a:off x="1331640"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1" name="170 Elipse"/>
              <p:cNvSpPr/>
              <p:nvPr/>
            </p:nvSpPr>
            <p:spPr>
              <a:xfrm>
                <a:off x="1331640"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2" name="171 Elipse"/>
              <p:cNvSpPr/>
              <p:nvPr/>
            </p:nvSpPr>
            <p:spPr>
              <a:xfrm>
                <a:off x="1331640"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3" name="172 Elipse"/>
              <p:cNvSpPr/>
              <p:nvPr/>
            </p:nvSpPr>
            <p:spPr>
              <a:xfrm>
                <a:off x="1331640"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4" name="173 Elipse"/>
              <p:cNvSpPr/>
              <p:nvPr/>
            </p:nvSpPr>
            <p:spPr>
              <a:xfrm>
                <a:off x="1331640"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5" name="174 Elipse"/>
              <p:cNvSpPr/>
              <p:nvPr/>
            </p:nvSpPr>
            <p:spPr>
              <a:xfrm>
                <a:off x="1331640"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6" name="175 Elipse"/>
              <p:cNvSpPr/>
              <p:nvPr/>
            </p:nvSpPr>
            <p:spPr>
              <a:xfrm>
                <a:off x="1331640"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7" name="176 Elipse"/>
              <p:cNvSpPr/>
              <p:nvPr/>
            </p:nvSpPr>
            <p:spPr>
              <a:xfrm>
                <a:off x="1331640"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8" name="177 Elipse"/>
              <p:cNvSpPr/>
              <p:nvPr/>
            </p:nvSpPr>
            <p:spPr>
              <a:xfrm>
                <a:off x="1331640"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79" name="178 Elipse"/>
              <p:cNvSpPr/>
              <p:nvPr/>
            </p:nvSpPr>
            <p:spPr>
              <a:xfrm>
                <a:off x="1331640"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0" name="179 Elipse"/>
              <p:cNvSpPr/>
              <p:nvPr/>
            </p:nvSpPr>
            <p:spPr>
              <a:xfrm>
                <a:off x="1331640"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6" name="185 Elipse"/>
              <p:cNvSpPr/>
              <p:nvPr/>
            </p:nvSpPr>
            <p:spPr>
              <a:xfrm>
                <a:off x="1547664"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7" name="186 Elipse"/>
              <p:cNvSpPr/>
              <p:nvPr/>
            </p:nvSpPr>
            <p:spPr>
              <a:xfrm>
                <a:off x="1547664"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8" name="187 Elipse"/>
              <p:cNvSpPr/>
              <p:nvPr/>
            </p:nvSpPr>
            <p:spPr>
              <a:xfrm>
                <a:off x="1547664"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89" name="188 Elipse"/>
              <p:cNvSpPr/>
              <p:nvPr/>
            </p:nvSpPr>
            <p:spPr>
              <a:xfrm>
                <a:off x="1547664"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0" name="189 Elipse"/>
              <p:cNvSpPr/>
              <p:nvPr/>
            </p:nvSpPr>
            <p:spPr>
              <a:xfrm>
                <a:off x="1547664"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1" name="190 Elipse"/>
              <p:cNvSpPr/>
              <p:nvPr/>
            </p:nvSpPr>
            <p:spPr>
              <a:xfrm>
                <a:off x="1547664"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2" name="191 Elipse"/>
              <p:cNvSpPr/>
              <p:nvPr/>
            </p:nvSpPr>
            <p:spPr>
              <a:xfrm>
                <a:off x="1547664"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3" name="192 Elipse"/>
              <p:cNvSpPr/>
              <p:nvPr/>
            </p:nvSpPr>
            <p:spPr>
              <a:xfrm>
                <a:off x="1547664"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4" name="193 Elipse"/>
              <p:cNvSpPr/>
              <p:nvPr/>
            </p:nvSpPr>
            <p:spPr>
              <a:xfrm>
                <a:off x="1547664"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5" name="194 Elipse"/>
              <p:cNvSpPr/>
              <p:nvPr/>
            </p:nvSpPr>
            <p:spPr>
              <a:xfrm>
                <a:off x="1547664"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6" name="195 Elipse"/>
              <p:cNvSpPr/>
              <p:nvPr/>
            </p:nvSpPr>
            <p:spPr>
              <a:xfrm>
                <a:off x="1547664"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7" name="196 Elipse"/>
              <p:cNvSpPr/>
              <p:nvPr/>
            </p:nvSpPr>
            <p:spPr>
              <a:xfrm>
                <a:off x="1547664"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8" name="197 Elipse"/>
              <p:cNvSpPr/>
              <p:nvPr/>
            </p:nvSpPr>
            <p:spPr>
              <a:xfrm>
                <a:off x="1547664"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99" name="198 Elipse"/>
              <p:cNvSpPr/>
              <p:nvPr/>
            </p:nvSpPr>
            <p:spPr>
              <a:xfrm>
                <a:off x="1547664"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0" name="199 Elipse"/>
              <p:cNvSpPr/>
              <p:nvPr/>
            </p:nvSpPr>
            <p:spPr>
              <a:xfrm>
                <a:off x="1547664"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1" name="200 Elipse"/>
              <p:cNvSpPr/>
              <p:nvPr/>
            </p:nvSpPr>
            <p:spPr>
              <a:xfrm>
                <a:off x="1547664"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2" name="201 Elipse"/>
              <p:cNvSpPr/>
              <p:nvPr/>
            </p:nvSpPr>
            <p:spPr>
              <a:xfrm>
                <a:off x="1547664"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3" name="202 Elipse"/>
              <p:cNvSpPr/>
              <p:nvPr/>
            </p:nvSpPr>
            <p:spPr>
              <a:xfrm>
                <a:off x="1547664"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4" name="203 Elipse"/>
              <p:cNvSpPr/>
              <p:nvPr/>
            </p:nvSpPr>
            <p:spPr>
              <a:xfrm>
                <a:off x="1547664"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5" name="204 Elipse"/>
              <p:cNvSpPr/>
              <p:nvPr/>
            </p:nvSpPr>
            <p:spPr>
              <a:xfrm>
                <a:off x="1547664"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6" name="205 Elipse"/>
              <p:cNvSpPr/>
              <p:nvPr/>
            </p:nvSpPr>
            <p:spPr>
              <a:xfrm>
                <a:off x="1547664"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7" name="206 Elipse"/>
              <p:cNvSpPr/>
              <p:nvPr/>
            </p:nvSpPr>
            <p:spPr>
              <a:xfrm>
                <a:off x="1547664"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8" name="207 Elipse"/>
              <p:cNvSpPr/>
              <p:nvPr/>
            </p:nvSpPr>
            <p:spPr>
              <a:xfrm>
                <a:off x="1547664"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09" name="208 Elipse"/>
              <p:cNvSpPr/>
              <p:nvPr/>
            </p:nvSpPr>
            <p:spPr>
              <a:xfrm>
                <a:off x="1547664"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0" name="209 Elipse"/>
              <p:cNvSpPr/>
              <p:nvPr/>
            </p:nvSpPr>
            <p:spPr>
              <a:xfrm>
                <a:off x="1547664"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6" name="215 Elipse"/>
              <p:cNvSpPr/>
              <p:nvPr/>
            </p:nvSpPr>
            <p:spPr>
              <a:xfrm>
                <a:off x="1763688"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7" name="216 Elipse"/>
              <p:cNvSpPr/>
              <p:nvPr/>
            </p:nvSpPr>
            <p:spPr>
              <a:xfrm>
                <a:off x="1763688"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8" name="217 Elipse"/>
              <p:cNvSpPr/>
              <p:nvPr/>
            </p:nvSpPr>
            <p:spPr>
              <a:xfrm>
                <a:off x="1763688"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19" name="218 Elipse"/>
              <p:cNvSpPr/>
              <p:nvPr/>
            </p:nvSpPr>
            <p:spPr>
              <a:xfrm>
                <a:off x="1763688"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0" name="219 Elipse"/>
              <p:cNvSpPr/>
              <p:nvPr/>
            </p:nvSpPr>
            <p:spPr>
              <a:xfrm>
                <a:off x="1763688"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1" name="220 Elipse"/>
              <p:cNvSpPr/>
              <p:nvPr/>
            </p:nvSpPr>
            <p:spPr>
              <a:xfrm>
                <a:off x="1763688"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2" name="221 Elipse"/>
              <p:cNvSpPr/>
              <p:nvPr/>
            </p:nvSpPr>
            <p:spPr>
              <a:xfrm>
                <a:off x="1763688"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3" name="222 Elipse"/>
              <p:cNvSpPr/>
              <p:nvPr/>
            </p:nvSpPr>
            <p:spPr>
              <a:xfrm>
                <a:off x="1763688"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4" name="223 Elipse"/>
              <p:cNvSpPr/>
              <p:nvPr/>
            </p:nvSpPr>
            <p:spPr>
              <a:xfrm>
                <a:off x="1763688"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5" name="224 Elipse"/>
              <p:cNvSpPr/>
              <p:nvPr/>
            </p:nvSpPr>
            <p:spPr>
              <a:xfrm>
                <a:off x="1763688"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6" name="225 Elipse"/>
              <p:cNvSpPr/>
              <p:nvPr/>
            </p:nvSpPr>
            <p:spPr>
              <a:xfrm>
                <a:off x="1763688"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7" name="226 Elipse"/>
              <p:cNvSpPr/>
              <p:nvPr/>
            </p:nvSpPr>
            <p:spPr>
              <a:xfrm>
                <a:off x="1763688"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8" name="227 Elipse"/>
              <p:cNvSpPr/>
              <p:nvPr/>
            </p:nvSpPr>
            <p:spPr>
              <a:xfrm>
                <a:off x="1763688"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29" name="228 Elipse"/>
              <p:cNvSpPr/>
              <p:nvPr/>
            </p:nvSpPr>
            <p:spPr>
              <a:xfrm>
                <a:off x="1763688"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0" name="229 Elipse"/>
              <p:cNvSpPr/>
              <p:nvPr/>
            </p:nvSpPr>
            <p:spPr>
              <a:xfrm>
                <a:off x="1763688"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1" name="230 Elipse"/>
              <p:cNvSpPr/>
              <p:nvPr/>
            </p:nvSpPr>
            <p:spPr>
              <a:xfrm>
                <a:off x="1763688"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2" name="231 Elipse"/>
              <p:cNvSpPr/>
              <p:nvPr/>
            </p:nvSpPr>
            <p:spPr>
              <a:xfrm>
                <a:off x="1763688"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3" name="232 Elipse"/>
              <p:cNvSpPr/>
              <p:nvPr/>
            </p:nvSpPr>
            <p:spPr>
              <a:xfrm>
                <a:off x="1763688"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4" name="233 Elipse"/>
              <p:cNvSpPr/>
              <p:nvPr/>
            </p:nvSpPr>
            <p:spPr>
              <a:xfrm>
                <a:off x="1763688"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5" name="234 Elipse"/>
              <p:cNvSpPr/>
              <p:nvPr/>
            </p:nvSpPr>
            <p:spPr>
              <a:xfrm>
                <a:off x="1763688"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6" name="235 Elipse"/>
              <p:cNvSpPr/>
              <p:nvPr/>
            </p:nvSpPr>
            <p:spPr>
              <a:xfrm>
                <a:off x="1763688"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7" name="236 Elipse"/>
              <p:cNvSpPr/>
              <p:nvPr/>
            </p:nvSpPr>
            <p:spPr>
              <a:xfrm>
                <a:off x="1763688"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8" name="237 Elipse"/>
              <p:cNvSpPr/>
              <p:nvPr/>
            </p:nvSpPr>
            <p:spPr>
              <a:xfrm>
                <a:off x="1763688"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39" name="238 Elipse"/>
              <p:cNvSpPr/>
              <p:nvPr/>
            </p:nvSpPr>
            <p:spPr>
              <a:xfrm>
                <a:off x="1763688"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0" name="239 Elipse"/>
              <p:cNvSpPr/>
              <p:nvPr/>
            </p:nvSpPr>
            <p:spPr>
              <a:xfrm>
                <a:off x="1763688"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6" name="245 Elipse"/>
              <p:cNvSpPr/>
              <p:nvPr/>
            </p:nvSpPr>
            <p:spPr>
              <a:xfrm>
                <a:off x="1979712"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7" name="246 Elipse"/>
              <p:cNvSpPr/>
              <p:nvPr/>
            </p:nvSpPr>
            <p:spPr>
              <a:xfrm>
                <a:off x="1979712"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8" name="247 Elipse"/>
              <p:cNvSpPr/>
              <p:nvPr/>
            </p:nvSpPr>
            <p:spPr>
              <a:xfrm>
                <a:off x="1979712"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49" name="248 Elipse"/>
              <p:cNvSpPr/>
              <p:nvPr/>
            </p:nvSpPr>
            <p:spPr>
              <a:xfrm>
                <a:off x="1979712"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0" name="249 Elipse"/>
              <p:cNvSpPr/>
              <p:nvPr/>
            </p:nvSpPr>
            <p:spPr>
              <a:xfrm>
                <a:off x="1979712"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1" name="250 Elipse"/>
              <p:cNvSpPr/>
              <p:nvPr/>
            </p:nvSpPr>
            <p:spPr>
              <a:xfrm>
                <a:off x="1979712"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2" name="251 Elipse"/>
              <p:cNvSpPr/>
              <p:nvPr/>
            </p:nvSpPr>
            <p:spPr>
              <a:xfrm>
                <a:off x="1979712"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3" name="252 Elipse"/>
              <p:cNvSpPr/>
              <p:nvPr/>
            </p:nvSpPr>
            <p:spPr>
              <a:xfrm>
                <a:off x="1979712"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4" name="253 Elipse"/>
              <p:cNvSpPr/>
              <p:nvPr/>
            </p:nvSpPr>
            <p:spPr>
              <a:xfrm>
                <a:off x="1979712"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5" name="254 Elipse"/>
              <p:cNvSpPr/>
              <p:nvPr/>
            </p:nvSpPr>
            <p:spPr>
              <a:xfrm>
                <a:off x="1979712"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6" name="255 Elipse"/>
              <p:cNvSpPr/>
              <p:nvPr/>
            </p:nvSpPr>
            <p:spPr>
              <a:xfrm>
                <a:off x="1979712"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7" name="256 Elipse"/>
              <p:cNvSpPr/>
              <p:nvPr/>
            </p:nvSpPr>
            <p:spPr>
              <a:xfrm>
                <a:off x="1979712"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8" name="257 Elipse"/>
              <p:cNvSpPr/>
              <p:nvPr/>
            </p:nvSpPr>
            <p:spPr>
              <a:xfrm>
                <a:off x="1979712"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59" name="258 Elipse"/>
              <p:cNvSpPr/>
              <p:nvPr/>
            </p:nvSpPr>
            <p:spPr>
              <a:xfrm>
                <a:off x="1979712"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0" name="259 Elipse"/>
              <p:cNvSpPr/>
              <p:nvPr/>
            </p:nvSpPr>
            <p:spPr>
              <a:xfrm>
                <a:off x="1979712"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1" name="260 Elipse"/>
              <p:cNvSpPr/>
              <p:nvPr/>
            </p:nvSpPr>
            <p:spPr>
              <a:xfrm>
                <a:off x="1979712"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2" name="261 Elipse"/>
              <p:cNvSpPr/>
              <p:nvPr/>
            </p:nvSpPr>
            <p:spPr>
              <a:xfrm>
                <a:off x="1979712"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3" name="262 Elipse"/>
              <p:cNvSpPr/>
              <p:nvPr/>
            </p:nvSpPr>
            <p:spPr>
              <a:xfrm>
                <a:off x="1979712"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4" name="263 Elipse"/>
              <p:cNvSpPr/>
              <p:nvPr/>
            </p:nvSpPr>
            <p:spPr>
              <a:xfrm>
                <a:off x="1979712"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5" name="264 Elipse"/>
              <p:cNvSpPr/>
              <p:nvPr/>
            </p:nvSpPr>
            <p:spPr>
              <a:xfrm>
                <a:off x="1979712"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6" name="265 Elipse"/>
              <p:cNvSpPr/>
              <p:nvPr/>
            </p:nvSpPr>
            <p:spPr>
              <a:xfrm>
                <a:off x="1979712"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7" name="266 Elipse"/>
              <p:cNvSpPr/>
              <p:nvPr/>
            </p:nvSpPr>
            <p:spPr>
              <a:xfrm>
                <a:off x="1979712"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8" name="267 Elipse"/>
              <p:cNvSpPr/>
              <p:nvPr/>
            </p:nvSpPr>
            <p:spPr>
              <a:xfrm>
                <a:off x="1979712"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69" name="268 Elipse"/>
              <p:cNvSpPr/>
              <p:nvPr/>
            </p:nvSpPr>
            <p:spPr>
              <a:xfrm>
                <a:off x="1979712"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0" name="269 Elipse"/>
              <p:cNvSpPr/>
              <p:nvPr/>
            </p:nvSpPr>
            <p:spPr>
              <a:xfrm>
                <a:off x="1979712"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6" name="275 Elipse"/>
              <p:cNvSpPr/>
              <p:nvPr/>
            </p:nvSpPr>
            <p:spPr>
              <a:xfrm>
                <a:off x="2195736" y="6021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7" name="276 Elipse"/>
              <p:cNvSpPr/>
              <p:nvPr/>
            </p:nvSpPr>
            <p:spPr>
              <a:xfrm>
                <a:off x="2195736" y="5805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8" name="277 Elipse"/>
              <p:cNvSpPr/>
              <p:nvPr/>
            </p:nvSpPr>
            <p:spPr>
              <a:xfrm>
                <a:off x="2195736" y="5589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79" name="278 Elipse"/>
              <p:cNvSpPr/>
              <p:nvPr/>
            </p:nvSpPr>
            <p:spPr>
              <a:xfrm>
                <a:off x="2195736" y="5373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0" name="279 Elipse"/>
              <p:cNvSpPr/>
              <p:nvPr/>
            </p:nvSpPr>
            <p:spPr>
              <a:xfrm>
                <a:off x="2195736" y="5157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1" name="280 Elipse"/>
              <p:cNvSpPr/>
              <p:nvPr/>
            </p:nvSpPr>
            <p:spPr>
              <a:xfrm>
                <a:off x="2195736" y="4941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2" name="281 Elipse"/>
              <p:cNvSpPr/>
              <p:nvPr/>
            </p:nvSpPr>
            <p:spPr>
              <a:xfrm>
                <a:off x="2195736" y="4725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3" name="282 Elipse"/>
              <p:cNvSpPr/>
              <p:nvPr/>
            </p:nvSpPr>
            <p:spPr>
              <a:xfrm>
                <a:off x="2195736" y="4509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4" name="283 Elipse"/>
              <p:cNvSpPr/>
              <p:nvPr/>
            </p:nvSpPr>
            <p:spPr>
              <a:xfrm>
                <a:off x="2195736" y="4293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5" name="284 Elipse"/>
              <p:cNvSpPr/>
              <p:nvPr/>
            </p:nvSpPr>
            <p:spPr>
              <a:xfrm>
                <a:off x="2195736" y="40770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6" name="285 Elipse"/>
              <p:cNvSpPr/>
              <p:nvPr/>
            </p:nvSpPr>
            <p:spPr>
              <a:xfrm>
                <a:off x="2195736" y="38610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7" name="286 Elipse"/>
              <p:cNvSpPr/>
              <p:nvPr/>
            </p:nvSpPr>
            <p:spPr>
              <a:xfrm>
                <a:off x="2195736" y="36450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8" name="287 Elipse"/>
              <p:cNvSpPr/>
              <p:nvPr/>
            </p:nvSpPr>
            <p:spPr>
              <a:xfrm>
                <a:off x="2195736" y="34290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89" name="288 Elipse"/>
              <p:cNvSpPr/>
              <p:nvPr/>
            </p:nvSpPr>
            <p:spPr>
              <a:xfrm>
                <a:off x="2195736" y="32129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0" name="289 Elipse"/>
              <p:cNvSpPr/>
              <p:nvPr/>
            </p:nvSpPr>
            <p:spPr>
              <a:xfrm>
                <a:off x="2195736" y="29969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1" name="290 Elipse"/>
              <p:cNvSpPr/>
              <p:nvPr/>
            </p:nvSpPr>
            <p:spPr>
              <a:xfrm>
                <a:off x="2195736" y="27809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2" name="291 Elipse"/>
              <p:cNvSpPr/>
              <p:nvPr/>
            </p:nvSpPr>
            <p:spPr>
              <a:xfrm>
                <a:off x="2195736" y="25649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3" name="292 Elipse"/>
              <p:cNvSpPr/>
              <p:nvPr/>
            </p:nvSpPr>
            <p:spPr>
              <a:xfrm>
                <a:off x="2195736" y="23488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4" name="293 Elipse"/>
              <p:cNvSpPr/>
              <p:nvPr/>
            </p:nvSpPr>
            <p:spPr>
              <a:xfrm>
                <a:off x="2195736" y="21328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5" name="294 Elipse"/>
              <p:cNvSpPr/>
              <p:nvPr/>
            </p:nvSpPr>
            <p:spPr>
              <a:xfrm>
                <a:off x="2195736" y="19168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6" name="295 Elipse"/>
              <p:cNvSpPr/>
              <p:nvPr/>
            </p:nvSpPr>
            <p:spPr>
              <a:xfrm>
                <a:off x="2195736" y="17008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7" name="296 Elipse"/>
              <p:cNvSpPr/>
              <p:nvPr/>
            </p:nvSpPr>
            <p:spPr>
              <a:xfrm>
                <a:off x="2195736" y="14847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8" name="297 Elipse"/>
              <p:cNvSpPr/>
              <p:nvPr/>
            </p:nvSpPr>
            <p:spPr>
              <a:xfrm>
                <a:off x="2195736" y="12687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299" name="298 Elipse"/>
              <p:cNvSpPr/>
              <p:nvPr/>
            </p:nvSpPr>
            <p:spPr>
              <a:xfrm>
                <a:off x="2195736" y="10527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0" name="299 Elipse"/>
              <p:cNvSpPr/>
              <p:nvPr/>
            </p:nvSpPr>
            <p:spPr>
              <a:xfrm>
                <a:off x="2195736" y="8367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6" name="305 Elipse"/>
              <p:cNvSpPr/>
              <p:nvPr/>
            </p:nvSpPr>
            <p:spPr>
              <a:xfrm>
                <a:off x="2411760"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7" name="306 Elipse"/>
              <p:cNvSpPr/>
              <p:nvPr/>
            </p:nvSpPr>
            <p:spPr>
              <a:xfrm>
                <a:off x="2411760"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8" name="307 Elipse"/>
              <p:cNvSpPr/>
              <p:nvPr/>
            </p:nvSpPr>
            <p:spPr>
              <a:xfrm>
                <a:off x="2411760"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09" name="308 Elipse"/>
              <p:cNvSpPr/>
              <p:nvPr/>
            </p:nvSpPr>
            <p:spPr>
              <a:xfrm>
                <a:off x="2411760"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0" name="309 Elipse"/>
              <p:cNvSpPr/>
              <p:nvPr/>
            </p:nvSpPr>
            <p:spPr>
              <a:xfrm>
                <a:off x="2411760"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1" name="310 Elipse"/>
              <p:cNvSpPr/>
              <p:nvPr/>
            </p:nvSpPr>
            <p:spPr>
              <a:xfrm>
                <a:off x="2411760"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2" name="311 Elipse"/>
              <p:cNvSpPr/>
              <p:nvPr/>
            </p:nvSpPr>
            <p:spPr>
              <a:xfrm>
                <a:off x="2411760"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3" name="312 Elipse"/>
              <p:cNvSpPr/>
              <p:nvPr/>
            </p:nvSpPr>
            <p:spPr>
              <a:xfrm>
                <a:off x="2411760"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4" name="313 Elipse"/>
              <p:cNvSpPr/>
              <p:nvPr/>
            </p:nvSpPr>
            <p:spPr>
              <a:xfrm>
                <a:off x="2411760"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5" name="314 Elipse"/>
              <p:cNvSpPr/>
              <p:nvPr/>
            </p:nvSpPr>
            <p:spPr>
              <a:xfrm>
                <a:off x="2411760"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6" name="315 Elipse"/>
              <p:cNvSpPr/>
              <p:nvPr/>
            </p:nvSpPr>
            <p:spPr>
              <a:xfrm>
                <a:off x="2411760"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7" name="316 Elipse"/>
              <p:cNvSpPr/>
              <p:nvPr/>
            </p:nvSpPr>
            <p:spPr>
              <a:xfrm>
                <a:off x="2411760"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8" name="317 Elipse"/>
              <p:cNvSpPr/>
              <p:nvPr/>
            </p:nvSpPr>
            <p:spPr>
              <a:xfrm>
                <a:off x="2411760"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19" name="318 Elipse"/>
              <p:cNvSpPr/>
              <p:nvPr/>
            </p:nvSpPr>
            <p:spPr>
              <a:xfrm>
                <a:off x="2411760"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0" name="319 Elipse"/>
              <p:cNvSpPr/>
              <p:nvPr/>
            </p:nvSpPr>
            <p:spPr>
              <a:xfrm>
                <a:off x="2411760"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1" name="320 Elipse"/>
              <p:cNvSpPr/>
              <p:nvPr/>
            </p:nvSpPr>
            <p:spPr>
              <a:xfrm>
                <a:off x="2411760"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2" name="321 Elipse"/>
              <p:cNvSpPr/>
              <p:nvPr/>
            </p:nvSpPr>
            <p:spPr>
              <a:xfrm>
                <a:off x="2411760"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3" name="322 Elipse"/>
              <p:cNvSpPr/>
              <p:nvPr/>
            </p:nvSpPr>
            <p:spPr>
              <a:xfrm>
                <a:off x="2411760"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4" name="323 Elipse"/>
              <p:cNvSpPr/>
              <p:nvPr/>
            </p:nvSpPr>
            <p:spPr>
              <a:xfrm>
                <a:off x="2411760"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5" name="324 Elipse"/>
              <p:cNvSpPr/>
              <p:nvPr/>
            </p:nvSpPr>
            <p:spPr>
              <a:xfrm>
                <a:off x="2411760"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6" name="325 Elipse"/>
              <p:cNvSpPr/>
              <p:nvPr/>
            </p:nvSpPr>
            <p:spPr>
              <a:xfrm>
                <a:off x="2411760"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7" name="326 Elipse"/>
              <p:cNvSpPr/>
              <p:nvPr/>
            </p:nvSpPr>
            <p:spPr>
              <a:xfrm>
                <a:off x="2411760"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8" name="327 Elipse"/>
              <p:cNvSpPr/>
              <p:nvPr/>
            </p:nvSpPr>
            <p:spPr>
              <a:xfrm>
                <a:off x="2411760"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29" name="328 Elipse"/>
              <p:cNvSpPr/>
              <p:nvPr/>
            </p:nvSpPr>
            <p:spPr>
              <a:xfrm>
                <a:off x="2411760"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30" name="329 Elipse"/>
              <p:cNvSpPr/>
              <p:nvPr/>
            </p:nvSpPr>
            <p:spPr>
              <a:xfrm>
                <a:off x="2411760"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36" name="335 Elipse"/>
              <p:cNvSpPr/>
              <p:nvPr/>
            </p:nvSpPr>
            <p:spPr>
              <a:xfrm>
                <a:off x="2627784"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37" name="336 Elipse"/>
              <p:cNvSpPr/>
              <p:nvPr/>
            </p:nvSpPr>
            <p:spPr>
              <a:xfrm>
                <a:off x="2627784"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38" name="337 Elipse"/>
              <p:cNvSpPr/>
              <p:nvPr/>
            </p:nvSpPr>
            <p:spPr>
              <a:xfrm>
                <a:off x="2627784"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39" name="338 Elipse"/>
              <p:cNvSpPr/>
              <p:nvPr/>
            </p:nvSpPr>
            <p:spPr>
              <a:xfrm>
                <a:off x="2627784"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0" name="339 Elipse"/>
              <p:cNvSpPr/>
              <p:nvPr/>
            </p:nvSpPr>
            <p:spPr>
              <a:xfrm>
                <a:off x="2627784"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1" name="340 Elipse"/>
              <p:cNvSpPr/>
              <p:nvPr/>
            </p:nvSpPr>
            <p:spPr>
              <a:xfrm>
                <a:off x="2627784"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2" name="341 Elipse"/>
              <p:cNvSpPr/>
              <p:nvPr/>
            </p:nvSpPr>
            <p:spPr>
              <a:xfrm>
                <a:off x="2627784"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3" name="342 Elipse"/>
              <p:cNvSpPr/>
              <p:nvPr/>
            </p:nvSpPr>
            <p:spPr>
              <a:xfrm>
                <a:off x="2627784"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4" name="343 Elipse"/>
              <p:cNvSpPr/>
              <p:nvPr/>
            </p:nvSpPr>
            <p:spPr>
              <a:xfrm>
                <a:off x="2627784"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5" name="344 Elipse"/>
              <p:cNvSpPr/>
              <p:nvPr/>
            </p:nvSpPr>
            <p:spPr>
              <a:xfrm>
                <a:off x="2627784"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6" name="345 Elipse"/>
              <p:cNvSpPr/>
              <p:nvPr/>
            </p:nvSpPr>
            <p:spPr>
              <a:xfrm>
                <a:off x="2627784"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7" name="346 Elipse"/>
              <p:cNvSpPr/>
              <p:nvPr/>
            </p:nvSpPr>
            <p:spPr>
              <a:xfrm>
                <a:off x="2627784"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8" name="347 Elipse"/>
              <p:cNvSpPr/>
              <p:nvPr/>
            </p:nvSpPr>
            <p:spPr>
              <a:xfrm>
                <a:off x="2627784"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49" name="348 Elipse"/>
              <p:cNvSpPr/>
              <p:nvPr/>
            </p:nvSpPr>
            <p:spPr>
              <a:xfrm>
                <a:off x="2627784"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0" name="349 Elipse"/>
              <p:cNvSpPr/>
              <p:nvPr/>
            </p:nvSpPr>
            <p:spPr>
              <a:xfrm>
                <a:off x="2627784"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1" name="350 Elipse"/>
              <p:cNvSpPr/>
              <p:nvPr/>
            </p:nvSpPr>
            <p:spPr>
              <a:xfrm>
                <a:off x="2627784"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2" name="351 Elipse"/>
              <p:cNvSpPr/>
              <p:nvPr/>
            </p:nvSpPr>
            <p:spPr>
              <a:xfrm>
                <a:off x="2627784"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3" name="352 Elipse"/>
              <p:cNvSpPr/>
              <p:nvPr/>
            </p:nvSpPr>
            <p:spPr>
              <a:xfrm>
                <a:off x="2627784"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4" name="353 Elipse"/>
              <p:cNvSpPr/>
              <p:nvPr/>
            </p:nvSpPr>
            <p:spPr>
              <a:xfrm>
                <a:off x="2627784"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5" name="354 Elipse"/>
              <p:cNvSpPr/>
              <p:nvPr/>
            </p:nvSpPr>
            <p:spPr>
              <a:xfrm>
                <a:off x="2627784"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6" name="355 Elipse"/>
              <p:cNvSpPr/>
              <p:nvPr/>
            </p:nvSpPr>
            <p:spPr>
              <a:xfrm>
                <a:off x="2627784"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7" name="356 Elipse"/>
              <p:cNvSpPr/>
              <p:nvPr/>
            </p:nvSpPr>
            <p:spPr>
              <a:xfrm>
                <a:off x="2627784"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8" name="357 Elipse"/>
              <p:cNvSpPr/>
              <p:nvPr/>
            </p:nvSpPr>
            <p:spPr>
              <a:xfrm>
                <a:off x="2627784"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59" name="358 Elipse"/>
              <p:cNvSpPr/>
              <p:nvPr/>
            </p:nvSpPr>
            <p:spPr>
              <a:xfrm>
                <a:off x="2627784"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0" name="359 Elipse"/>
              <p:cNvSpPr/>
              <p:nvPr/>
            </p:nvSpPr>
            <p:spPr>
              <a:xfrm>
                <a:off x="2627784"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6" name="365 Elipse"/>
              <p:cNvSpPr/>
              <p:nvPr/>
            </p:nvSpPr>
            <p:spPr>
              <a:xfrm>
                <a:off x="2843808"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7" name="366 Elipse"/>
              <p:cNvSpPr/>
              <p:nvPr/>
            </p:nvSpPr>
            <p:spPr>
              <a:xfrm>
                <a:off x="2843808"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8" name="367 Elipse"/>
              <p:cNvSpPr/>
              <p:nvPr/>
            </p:nvSpPr>
            <p:spPr>
              <a:xfrm>
                <a:off x="2843808"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69" name="368 Elipse"/>
              <p:cNvSpPr/>
              <p:nvPr/>
            </p:nvSpPr>
            <p:spPr>
              <a:xfrm>
                <a:off x="2843808"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0" name="369 Elipse"/>
              <p:cNvSpPr/>
              <p:nvPr/>
            </p:nvSpPr>
            <p:spPr>
              <a:xfrm>
                <a:off x="2843808"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1" name="370 Elipse"/>
              <p:cNvSpPr/>
              <p:nvPr/>
            </p:nvSpPr>
            <p:spPr>
              <a:xfrm>
                <a:off x="2843808"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2" name="371 Elipse"/>
              <p:cNvSpPr/>
              <p:nvPr/>
            </p:nvSpPr>
            <p:spPr>
              <a:xfrm>
                <a:off x="2843808"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3" name="372 Elipse"/>
              <p:cNvSpPr/>
              <p:nvPr/>
            </p:nvSpPr>
            <p:spPr>
              <a:xfrm>
                <a:off x="2843808"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4" name="373 Elipse"/>
              <p:cNvSpPr/>
              <p:nvPr/>
            </p:nvSpPr>
            <p:spPr>
              <a:xfrm>
                <a:off x="2843808"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5" name="374 Elipse"/>
              <p:cNvSpPr/>
              <p:nvPr/>
            </p:nvSpPr>
            <p:spPr>
              <a:xfrm>
                <a:off x="2843808"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6" name="375 Elipse"/>
              <p:cNvSpPr/>
              <p:nvPr/>
            </p:nvSpPr>
            <p:spPr>
              <a:xfrm>
                <a:off x="2843808"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7" name="376 Elipse"/>
              <p:cNvSpPr/>
              <p:nvPr/>
            </p:nvSpPr>
            <p:spPr>
              <a:xfrm>
                <a:off x="2843808"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8" name="377 Elipse"/>
              <p:cNvSpPr/>
              <p:nvPr/>
            </p:nvSpPr>
            <p:spPr>
              <a:xfrm>
                <a:off x="2843808"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79" name="378 Elipse"/>
              <p:cNvSpPr/>
              <p:nvPr/>
            </p:nvSpPr>
            <p:spPr>
              <a:xfrm>
                <a:off x="2843808"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0" name="379 Elipse"/>
              <p:cNvSpPr/>
              <p:nvPr/>
            </p:nvSpPr>
            <p:spPr>
              <a:xfrm>
                <a:off x="2843808"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1" name="380 Elipse"/>
              <p:cNvSpPr/>
              <p:nvPr/>
            </p:nvSpPr>
            <p:spPr>
              <a:xfrm>
                <a:off x="2843808"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2" name="381 Elipse"/>
              <p:cNvSpPr/>
              <p:nvPr/>
            </p:nvSpPr>
            <p:spPr>
              <a:xfrm>
                <a:off x="2843808"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3" name="382 Elipse"/>
              <p:cNvSpPr/>
              <p:nvPr/>
            </p:nvSpPr>
            <p:spPr>
              <a:xfrm>
                <a:off x="2843808"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4" name="383 Elipse"/>
              <p:cNvSpPr/>
              <p:nvPr/>
            </p:nvSpPr>
            <p:spPr>
              <a:xfrm>
                <a:off x="2843808"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5" name="384 Elipse"/>
              <p:cNvSpPr/>
              <p:nvPr/>
            </p:nvSpPr>
            <p:spPr>
              <a:xfrm>
                <a:off x="2843808"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6" name="385 Elipse"/>
              <p:cNvSpPr/>
              <p:nvPr/>
            </p:nvSpPr>
            <p:spPr>
              <a:xfrm>
                <a:off x="2843808"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7" name="386 Elipse"/>
              <p:cNvSpPr/>
              <p:nvPr/>
            </p:nvSpPr>
            <p:spPr>
              <a:xfrm>
                <a:off x="2843808"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8" name="387 Elipse"/>
              <p:cNvSpPr/>
              <p:nvPr/>
            </p:nvSpPr>
            <p:spPr>
              <a:xfrm>
                <a:off x="2843808"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89" name="388 Elipse"/>
              <p:cNvSpPr/>
              <p:nvPr/>
            </p:nvSpPr>
            <p:spPr>
              <a:xfrm>
                <a:off x="2843808"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0" name="389 Elipse"/>
              <p:cNvSpPr/>
              <p:nvPr/>
            </p:nvSpPr>
            <p:spPr>
              <a:xfrm>
                <a:off x="2843808"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6" name="395 Elipse"/>
              <p:cNvSpPr/>
              <p:nvPr/>
            </p:nvSpPr>
            <p:spPr>
              <a:xfrm>
                <a:off x="3059832"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7" name="396 Elipse"/>
              <p:cNvSpPr/>
              <p:nvPr/>
            </p:nvSpPr>
            <p:spPr>
              <a:xfrm>
                <a:off x="3059832"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8" name="397 Elipse"/>
              <p:cNvSpPr/>
              <p:nvPr/>
            </p:nvSpPr>
            <p:spPr>
              <a:xfrm>
                <a:off x="3059832"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399" name="398 Elipse"/>
              <p:cNvSpPr/>
              <p:nvPr/>
            </p:nvSpPr>
            <p:spPr>
              <a:xfrm>
                <a:off x="3059832"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0" name="399 Elipse"/>
              <p:cNvSpPr/>
              <p:nvPr/>
            </p:nvSpPr>
            <p:spPr>
              <a:xfrm>
                <a:off x="3059832"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1" name="400 Elipse"/>
              <p:cNvSpPr/>
              <p:nvPr/>
            </p:nvSpPr>
            <p:spPr>
              <a:xfrm>
                <a:off x="3059832"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2" name="401 Elipse"/>
              <p:cNvSpPr/>
              <p:nvPr/>
            </p:nvSpPr>
            <p:spPr>
              <a:xfrm>
                <a:off x="3059832"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3" name="402 Elipse"/>
              <p:cNvSpPr/>
              <p:nvPr/>
            </p:nvSpPr>
            <p:spPr>
              <a:xfrm>
                <a:off x="3059832"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4" name="403 Elipse"/>
              <p:cNvSpPr/>
              <p:nvPr/>
            </p:nvSpPr>
            <p:spPr>
              <a:xfrm>
                <a:off x="3059832"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5" name="404 Elipse"/>
              <p:cNvSpPr/>
              <p:nvPr/>
            </p:nvSpPr>
            <p:spPr>
              <a:xfrm>
                <a:off x="3059832"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6" name="405 Elipse"/>
              <p:cNvSpPr/>
              <p:nvPr/>
            </p:nvSpPr>
            <p:spPr>
              <a:xfrm>
                <a:off x="3059832"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7" name="406 Elipse"/>
              <p:cNvSpPr/>
              <p:nvPr/>
            </p:nvSpPr>
            <p:spPr>
              <a:xfrm>
                <a:off x="3059832"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8" name="407 Elipse"/>
              <p:cNvSpPr/>
              <p:nvPr/>
            </p:nvSpPr>
            <p:spPr>
              <a:xfrm>
                <a:off x="3059832"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09" name="408 Elipse"/>
              <p:cNvSpPr/>
              <p:nvPr/>
            </p:nvSpPr>
            <p:spPr>
              <a:xfrm>
                <a:off x="3059832"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0" name="409 Elipse"/>
              <p:cNvSpPr/>
              <p:nvPr/>
            </p:nvSpPr>
            <p:spPr>
              <a:xfrm>
                <a:off x="3059832"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1" name="410 Elipse"/>
              <p:cNvSpPr/>
              <p:nvPr/>
            </p:nvSpPr>
            <p:spPr>
              <a:xfrm>
                <a:off x="3059832"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2" name="411 Elipse"/>
              <p:cNvSpPr/>
              <p:nvPr/>
            </p:nvSpPr>
            <p:spPr>
              <a:xfrm>
                <a:off x="3059832"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3" name="412 Elipse"/>
              <p:cNvSpPr/>
              <p:nvPr/>
            </p:nvSpPr>
            <p:spPr>
              <a:xfrm>
                <a:off x="3059832"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4" name="413 Elipse"/>
              <p:cNvSpPr/>
              <p:nvPr/>
            </p:nvSpPr>
            <p:spPr>
              <a:xfrm>
                <a:off x="3059832"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5" name="414 Elipse"/>
              <p:cNvSpPr/>
              <p:nvPr/>
            </p:nvSpPr>
            <p:spPr>
              <a:xfrm>
                <a:off x="3059832"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6" name="415 Elipse"/>
              <p:cNvSpPr/>
              <p:nvPr/>
            </p:nvSpPr>
            <p:spPr>
              <a:xfrm>
                <a:off x="3059832"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7" name="416 Elipse"/>
              <p:cNvSpPr/>
              <p:nvPr/>
            </p:nvSpPr>
            <p:spPr>
              <a:xfrm>
                <a:off x="3059832"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8" name="417 Elipse"/>
              <p:cNvSpPr/>
              <p:nvPr/>
            </p:nvSpPr>
            <p:spPr>
              <a:xfrm>
                <a:off x="3059832"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19" name="418 Elipse"/>
              <p:cNvSpPr/>
              <p:nvPr/>
            </p:nvSpPr>
            <p:spPr>
              <a:xfrm>
                <a:off x="3059832"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0" name="419 Elipse"/>
              <p:cNvSpPr/>
              <p:nvPr/>
            </p:nvSpPr>
            <p:spPr>
              <a:xfrm>
                <a:off x="3059832"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6" name="425 Elipse"/>
              <p:cNvSpPr/>
              <p:nvPr/>
            </p:nvSpPr>
            <p:spPr>
              <a:xfrm>
                <a:off x="3275856"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7" name="426 Elipse"/>
              <p:cNvSpPr/>
              <p:nvPr/>
            </p:nvSpPr>
            <p:spPr>
              <a:xfrm>
                <a:off x="3275856"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8" name="427 Elipse"/>
              <p:cNvSpPr/>
              <p:nvPr/>
            </p:nvSpPr>
            <p:spPr>
              <a:xfrm>
                <a:off x="3275856"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29" name="428 Elipse"/>
              <p:cNvSpPr/>
              <p:nvPr/>
            </p:nvSpPr>
            <p:spPr>
              <a:xfrm>
                <a:off x="3275856"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0" name="429 Elipse"/>
              <p:cNvSpPr/>
              <p:nvPr/>
            </p:nvSpPr>
            <p:spPr>
              <a:xfrm>
                <a:off x="3275856"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1" name="430 Elipse"/>
              <p:cNvSpPr/>
              <p:nvPr/>
            </p:nvSpPr>
            <p:spPr>
              <a:xfrm>
                <a:off x="3275856"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2" name="431 Elipse"/>
              <p:cNvSpPr/>
              <p:nvPr/>
            </p:nvSpPr>
            <p:spPr>
              <a:xfrm>
                <a:off x="3275856"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3" name="432 Elipse"/>
              <p:cNvSpPr/>
              <p:nvPr/>
            </p:nvSpPr>
            <p:spPr>
              <a:xfrm>
                <a:off x="3275856"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4" name="433 Elipse"/>
              <p:cNvSpPr/>
              <p:nvPr/>
            </p:nvSpPr>
            <p:spPr>
              <a:xfrm>
                <a:off x="3275856"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5" name="434 Elipse"/>
              <p:cNvSpPr/>
              <p:nvPr/>
            </p:nvSpPr>
            <p:spPr>
              <a:xfrm>
                <a:off x="3275856"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6" name="435 Elipse"/>
              <p:cNvSpPr/>
              <p:nvPr/>
            </p:nvSpPr>
            <p:spPr>
              <a:xfrm>
                <a:off x="3275856"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7" name="436 Elipse"/>
              <p:cNvSpPr/>
              <p:nvPr/>
            </p:nvSpPr>
            <p:spPr>
              <a:xfrm>
                <a:off x="3275856"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8" name="437 Elipse"/>
              <p:cNvSpPr/>
              <p:nvPr/>
            </p:nvSpPr>
            <p:spPr>
              <a:xfrm>
                <a:off x="3275856"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39" name="438 Elipse"/>
              <p:cNvSpPr/>
              <p:nvPr/>
            </p:nvSpPr>
            <p:spPr>
              <a:xfrm>
                <a:off x="3275856"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0" name="439 Elipse"/>
              <p:cNvSpPr/>
              <p:nvPr/>
            </p:nvSpPr>
            <p:spPr>
              <a:xfrm>
                <a:off x="3275856"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1" name="440 Elipse"/>
              <p:cNvSpPr/>
              <p:nvPr/>
            </p:nvSpPr>
            <p:spPr>
              <a:xfrm>
                <a:off x="3275856"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2" name="441 Elipse"/>
              <p:cNvSpPr/>
              <p:nvPr/>
            </p:nvSpPr>
            <p:spPr>
              <a:xfrm>
                <a:off x="3275856"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3" name="442 Elipse"/>
              <p:cNvSpPr/>
              <p:nvPr/>
            </p:nvSpPr>
            <p:spPr>
              <a:xfrm>
                <a:off x="3275856"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4" name="443 Elipse"/>
              <p:cNvSpPr/>
              <p:nvPr/>
            </p:nvSpPr>
            <p:spPr>
              <a:xfrm>
                <a:off x="3275856"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5" name="444 Elipse"/>
              <p:cNvSpPr/>
              <p:nvPr/>
            </p:nvSpPr>
            <p:spPr>
              <a:xfrm>
                <a:off x="3275856"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6" name="445 Elipse"/>
              <p:cNvSpPr/>
              <p:nvPr/>
            </p:nvSpPr>
            <p:spPr>
              <a:xfrm>
                <a:off x="3275856"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7" name="446 Elipse"/>
              <p:cNvSpPr/>
              <p:nvPr/>
            </p:nvSpPr>
            <p:spPr>
              <a:xfrm>
                <a:off x="3275856"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8" name="447 Elipse"/>
              <p:cNvSpPr/>
              <p:nvPr/>
            </p:nvSpPr>
            <p:spPr>
              <a:xfrm>
                <a:off x="3275856"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49" name="448 Elipse"/>
              <p:cNvSpPr/>
              <p:nvPr/>
            </p:nvSpPr>
            <p:spPr>
              <a:xfrm>
                <a:off x="3275856"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0" name="449 Elipse"/>
              <p:cNvSpPr/>
              <p:nvPr/>
            </p:nvSpPr>
            <p:spPr>
              <a:xfrm>
                <a:off x="3275856"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6" name="455 Elipse"/>
              <p:cNvSpPr/>
              <p:nvPr/>
            </p:nvSpPr>
            <p:spPr>
              <a:xfrm>
                <a:off x="3491880"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7" name="456 Elipse"/>
              <p:cNvSpPr/>
              <p:nvPr/>
            </p:nvSpPr>
            <p:spPr>
              <a:xfrm>
                <a:off x="3491880"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8" name="457 Elipse"/>
              <p:cNvSpPr/>
              <p:nvPr/>
            </p:nvSpPr>
            <p:spPr>
              <a:xfrm>
                <a:off x="3491880"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59" name="458 Elipse"/>
              <p:cNvSpPr/>
              <p:nvPr/>
            </p:nvSpPr>
            <p:spPr>
              <a:xfrm>
                <a:off x="3491880"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0" name="459 Elipse"/>
              <p:cNvSpPr/>
              <p:nvPr/>
            </p:nvSpPr>
            <p:spPr>
              <a:xfrm>
                <a:off x="3491880"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1" name="460 Elipse"/>
              <p:cNvSpPr/>
              <p:nvPr/>
            </p:nvSpPr>
            <p:spPr>
              <a:xfrm>
                <a:off x="3491880"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2" name="461 Elipse"/>
              <p:cNvSpPr/>
              <p:nvPr/>
            </p:nvSpPr>
            <p:spPr>
              <a:xfrm>
                <a:off x="3491880"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3" name="462 Elipse"/>
              <p:cNvSpPr/>
              <p:nvPr/>
            </p:nvSpPr>
            <p:spPr>
              <a:xfrm>
                <a:off x="3491880"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4" name="463 Elipse"/>
              <p:cNvSpPr/>
              <p:nvPr/>
            </p:nvSpPr>
            <p:spPr>
              <a:xfrm>
                <a:off x="3491880"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5" name="464 Elipse"/>
              <p:cNvSpPr/>
              <p:nvPr/>
            </p:nvSpPr>
            <p:spPr>
              <a:xfrm>
                <a:off x="3491880"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6" name="465 Elipse"/>
              <p:cNvSpPr/>
              <p:nvPr/>
            </p:nvSpPr>
            <p:spPr>
              <a:xfrm>
                <a:off x="3491880"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7" name="466 Elipse"/>
              <p:cNvSpPr/>
              <p:nvPr/>
            </p:nvSpPr>
            <p:spPr>
              <a:xfrm>
                <a:off x="3491880"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8" name="467 Elipse"/>
              <p:cNvSpPr/>
              <p:nvPr/>
            </p:nvSpPr>
            <p:spPr>
              <a:xfrm>
                <a:off x="3491880"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69" name="468 Elipse"/>
              <p:cNvSpPr/>
              <p:nvPr/>
            </p:nvSpPr>
            <p:spPr>
              <a:xfrm>
                <a:off x="3491880"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0" name="469 Elipse"/>
              <p:cNvSpPr/>
              <p:nvPr/>
            </p:nvSpPr>
            <p:spPr>
              <a:xfrm>
                <a:off x="3491880"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1" name="470 Elipse"/>
              <p:cNvSpPr/>
              <p:nvPr/>
            </p:nvSpPr>
            <p:spPr>
              <a:xfrm>
                <a:off x="3491880"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2" name="471 Elipse"/>
              <p:cNvSpPr/>
              <p:nvPr/>
            </p:nvSpPr>
            <p:spPr>
              <a:xfrm>
                <a:off x="3491880"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3" name="472 Elipse"/>
              <p:cNvSpPr/>
              <p:nvPr/>
            </p:nvSpPr>
            <p:spPr>
              <a:xfrm>
                <a:off x="3491880"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4" name="473 Elipse"/>
              <p:cNvSpPr/>
              <p:nvPr/>
            </p:nvSpPr>
            <p:spPr>
              <a:xfrm>
                <a:off x="3491880"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5" name="474 Elipse"/>
              <p:cNvSpPr/>
              <p:nvPr/>
            </p:nvSpPr>
            <p:spPr>
              <a:xfrm>
                <a:off x="3491880"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6" name="475 Elipse"/>
              <p:cNvSpPr/>
              <p:nvPr/>
            </p:nvSpPr>
            <p:spPr>
              <a:xfrm>
                <a:off x="3491880"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7" name="476 Elipse"/>
              <p:cNvSpPr/>
              <p:nvPr/>
            </p:nvSpPr>
            <p:spPr>
              <a:xfrm>
                <a:off x="3491880"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8" name="477 Elipse"/>
              <p:cNvSpPr/>
              <p:nvPr/>
            </p:nvSpPr>
            <p:spPr>
              <a:xfrm>
                <a:off x="3491880"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79" name="478 Elipse"/>
              <p:cNvSpPr/>
              <p:nvPr/>
            </p:nvSpPr>
            <p:spPr>
              <a:xfrm>
                <a:off x="3491880"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0" name="479 Elipse"/>
              <p:cNvSpPr/>
              <p:nvPr/>
            </p:nvSpPr>
            <p:spPr>
              <a:xfrm>
                <a:off x="3491880"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6" name="485 Elipse"/>
              <p:cNvSpPr/>
              <p:nvPr/>
            </p:nvSpPr>
            <p:spPr>
              <a:xfrm>
                <a:off x="3707904"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7" name="486 Elipse"/>
              <p:cNvSpPr/>
              <p:nvPr/>
            </p:nvSpPr>
            <p:spPr>
              <a:xfrm>
                <a:off x="3707904"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8" name="487 Elipse"/>
              <p:cNvSpPr/>
              <p:nvPr/>
            </p:nvSpPr>
            <p:spPr>
              <a:xfrm>
                <a:off x="3707904"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89" name="488 Elipse"/>
              <p:cNvSpPr/>
              <p:nvPr/>
            </p:nvSpPr>
            <p:spPr>
              <a:xfrm>
                <a:off x="3707904"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0" name="489 Elipse"/>
              <p:cNvSpPr/>
              <p:nvPr/>
            </p:nvSpPr>
            <p:spPr>
              <a:xfrm>
                <a:off x="3707904"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1" name="490 Elipse"/>
              <p:cNvSpPr/>
              <p:nvPr/>
            </p:nvSpPr>
            <p:spPr>
              <a:xfrm>
                <a:off x="3707904"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2" name="491 Elipse"/>
              <p:cNvSpPr/>
              <p:nvPr/>
            </p:nvSpPr>
            <p:spPr>
              <a:xfrm>
                <a:off x="3707904"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3" name="492 Elipse"/>
              <p:cNvSpPr/>
              <p:nvPr/>
            </p:nvSpPr>
            <p:spPr>
              <a:xfrm>
                <a:off x="3707904"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4" name="493 Elipse"/>
              <p:cNvSpPr/>
              <p:nvPr/>
            </p:nvSpPr>
            <p:spPr>
              <a:xfrm>
                <a:off x="3707904"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5" name="494 Elipse"/>
              <p:cNvSpPr/>
              <p:nvPr/>
            </p:nvSpPr>
            <p:spPr>
              <a:xfrm>
                <a:off x="3707904"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6" name="495 Elipse"/>
              <p:cNvSpPr/>
              <p:nvPr/>
            </p:nvSpPr>
            <p:spPr>
              <a:xfrm>
                <a:off x="3707904"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7" name="496 Elipse"/>
              <p:cNvSpPr/>
              <p:nvPr/>
            </p:nvSpPr>
            <p:spPr>
              <a:xfrm>
                <a:off x="3707904"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8" name="497 Elipse"/>
              <p:cNvSpPr/>
              <p:nvPr/>
            </p:nvSpPr>
            <p:spPr>
              <a:xfrm>
                <a:off x="3707904"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499" name="498 Elipse"/>
              <p:cNvSpPr/>
              <p:nvPr/>
            </p:nvSpPr>
            <p:spPr>
              <a:xfrm>
                <a:off x="3707904"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0" name="499 Elipse"/>
              <p:cNvSpPr/>
              <p:nvPr/>
            </p:nvSpPr>
            <p:spPr>
              <a:xfrm>
                <a:off x="3707904"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1" name="500 Elipse"/>
              <p:cNvSpPr/>
              <p:nvPr/>
            </p:nvSpPr>
            <p:spPr>
              <a:xfrm>
                <a:off x="3707904"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2" name="501 Elipse"/>
              <p:cNvSpPr/>
              <p:nvPr/>
            </p:nvSpPr>
            <p:spPr>
              <a:xfrm>
                <a:off x="3707904"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3" name="502 Elipse"/>
              <p:cNvSpPr/>
              <p:nvPr/>
            </p:nvSpPr>
            <p:spPr>
              <a:xfrm>
                <a:off x="3707904"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4" name="503 Elipse"/>
              <p:cNvSpPr/>
              <p:nvPr/>
            </p:nvSpPr>
            <p:spPr>
              <a:xfrm>
                <a:off x="3707904"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5" name="504 Elipse"/>
              <p:cNvSpPr/>
              <p:nvPr/>
            </p:nvSpPr>
            <p:spPr>
              <a:xfrm>
                <a:off x="3707904"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6" name="505 Elipse"/>
              <p:cNvSpPr/>
              <p:nvPr/>
            </p:nvSpPr>
            <p:spPr>
              <a:xfrm>
                <a:off x="3707904"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7" name="506 Elipse"/>
              <p:cNvSpPr/>
              <p:nvPr/>
            </p:nvSpPr>
            <p:spPr>
              <a:xfrm>
                <a:off x="3707904"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8" name="507 Elipse"/>
              <p:cNvSpPr/>
              <p:nvPr/>
            </p:nvSpPr>
            <p:spPr>
              <a:xfrm>
                <a:off x="3707904"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09" name="508 Elipse"/>
              <p:cNvSpPr/>
              <p:nvPr/>
            </p:nvSpPr>
            <p:spPr>
              <a:xfrm>
                <a:off x="3707904"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0" name="509 Elipse"/>
              <p:cNvSpPr/>
              <p:nvPr/>
            </p:nvSpPr>
            <p:spPr>
              <a:xfrm>
                <a:off x="3707904"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6" name="515 Elipse"/>
              <p:cNvSpPr/>
              <p:nvPr/>
            </p:nvSpPr>
            <p:spPr>
              <a:xfrm>
                <a:off x="3923928"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7" name="516 Elipse"/>
              <p:cNvSpPr/>
              <p:nvPr/>
            </p:nvSpPr>
            <p:spPr>
              <a:xfrm>
                <a:off x="3923928"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8" name="517 Elipse"/>
              <p:cNvSpPr/>
              <p:nvPr/>
            </p:nvSpPr>
            <p:spPr>
              <a:xfrm>
                <a:off x="3923928"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19" name="518 Elipse"/>
              <p:cNvSpPr/>
              <p:nvPr/>
            </p:nvSpPr>
            <p:spPr>
              <a:xfrm>
                <a:off x="3923928"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0" name="519 Elipse"/>
              <p:cNvSpPr/>
              <p:nvPr/>
            </p:nvSpPr>
            <p:spPr>
              <a:xfrm>
                <a:off x="3923928"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1" name="520 Elipse"/>
              <p:cNvSpPr/>
              <p:nvPr/>
            </p:nvSpPr>
            <p:spPr>
              <a:xfrm>
                <a:off x="3923928"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2" name="521 Elipse"/>
              <p:cNvSpPr/>
              <p:nvPr/>
            </p:nvSpPr>
            <p:spPr>
              <a:xfrm>
                <a:off x="3923928"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3" name="522 Elipse"/>
              <p:cNvSpPr/>
              <p:nvPr/>
            </p:nvSpPr>
            <p:spPr>
              <a:xfrm>
                <a:off x="3923928"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4" name="523 Elipse"/>
              <p:cNvSpPr/>
              <p:nvPr/>
            </p:nvSpPr>
            <p:spPr>
              <a:xfrm>
                <a:off x="3923928"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5" name="524 Elipse"/>
              <p:cNvSpPr/>
              <p:nvPr/>
            </p:nvSpPr>
            <p:spPr>
              <a:xfrm>
                <a:off x="3923928"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6" name="525 Elipse"/>
              <p:cNvSpPr/>
              <p:nvPr/>
            </p:nvSpPr>
            <p:spPr>
              <a:xfrm>
                <a:off x="3923928"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7" name="526 Elipse"/>
              <p:cNvSpPr/>
              <p:nvPr/>
            </p:nvSpPr>
            <p:spPr>
              <a:xfrm>
                <a:off x="3923928"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8" name="527 Elipse"/>
              <p:cNvSpPr/>
              <p:nvPr/>
            </p:nvSpPr>
            <p:spPr>
              <a:xfrm>
                <a:off x="3923928"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29" name="528 Elipse"/>
              <p:cNvSpPr/>
              <p:nvPr/>
            </p:nvSpPr>
            <p:spPr>
              <a:xfrm>
                <a:off x="3923928"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0" name="529 Elipse"/>
              <p:cNvSpPr/>
              <p:nvPr/>
            </p:nvSpPr>
            <p:spPr>
              <a:xfrm>
                <a:off x="3923928"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1" name="530 Elipse"/>
              <p:cNvSpPr/>
              <p:nvPr/>
            </p:nvSpPr>
            <p:spPr>
              <a:xfrm>
                <a:off x="3923928"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2" name="531 Elipse"/>
              <p:cNvSpPr/>
              <p:nvPr/>
            </p:nvSpPr>
            <p:spPr>
              <a:xfrm>
                <a:off x="3923928"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3" name="532 Elipse"/>
              <p:cNvSpPr/>
              <p:nvPr/>
            </p:nvSpPr>
            <p:spPr>
              <a:xfrm>
                <a:off x="3923928"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4" name="533 Elipse"/>
              <p:cNvSpPr/>
              <p:nvPr/>
            </p:nvSpPr>
            <p:spPr>
              <a:xfrm>
                <a:off x="3923928"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5" name="534 Elipse"/>
              <p:cNvSpPr/>
              <p:nvPr/>
            </p:nvSpPr>
            <p:spPr>
              <a:xfrm>
                <a:off x="3923928"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6" name="535 Elipse"/>
              <p:cNvSpPr/>
              <p:nvPr/>
            </p:nvSpPr>
            <p:spPr>
              <a:xfrm>
                <a:off x="3923928"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7" name="536 Elipse"/>
              <p:cNvSpPr/>
              <p:nvPr/>
            </p:nvSpPr>
            <p:spPr>
              <a:xfrm>
                <a:off x="3923928"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8" name="537 Elipse"/>
              <p:cNvSpPr/>
              <p:nvPr/>
            </p:nvSpPr>
            <p:spPr>
              <a:xfrm>
                <a:off x="3923928"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39" name="538 Elipse"/>
              <p:cNvSpPr/>
              <p:nvPr/>
            </p:nvSpPr>
            <p:spPr>
              <a:xfrm>
                <a:off x="3923928"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0" name="539 Elipse"/>
              <p:cNvSpPr/>
              <p:nvPr/>
            </p:nvSpPr>
            <p:spPr>
              <a:xfrm>
                <a:off x="3923928"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6" name="545 Elipse"/>
              <p:cNvSpPr/>
              <p:nvPr/>
            </p:nvSpPr>
            <p:spPr>
              <a:xfrm>
                <a:off x="4139952"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7" name="546 Elipse"/>
              <p:cNvSpPr/>
              <p:nvPr/>
            </p:nvSpPr>
            <p:spPr>
              <a:xfrm>
                <a:off x="4139952"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8" name="547 Elipse"/>
              <p:cNvSpPr/>
              <p:nvPr/>
            </p:nvSpPr>
            <p:spPr>
              <a:xfrm>
                <a:off x="4139952"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49" name="548 Elipse"/>
              <p:cNvSpPr/>
              <p:nvPr/>
            </p:nvSpPr>
            <p:spPr>
              <a:xfrm>
                <a:off x="4139952"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0" name="549 Elipse"/>
              <p:cNvSpPr/>
              <p:nvPr/>
            </p:nvSpPr>
            <p:spPr>
              <a:xfrm>
                <a:off x="4139952"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1" name="550 Elipse"/>
              <p:cNvSpPr/>
              <p:nvPr/>
            </p:nvSpPr>
            <p:spPr>
              <a:xfrm>
                <a:off x="4139952"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2" name="551 Elipse"/>
              <p:cNvSpPr/>
              <p:nvPr/>
            </p:nvSpPr>
            <p:spPr>
              <a:xfrm>
                <a:off x="4139952"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3" name="552 Elipse"/>
              <p:cNvSpPr/>
              <p:nvPr/>
            </p:nvSpPr>
            <p:spPr>
              <a:xfrm>
                <a:off x="4139952"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4" name="553 Elipse"/>
              <p:cNvSpPr/>
              <p:nvPr/>
            </p:nvSpPr>
            <p:spPr>
              <a:xfrm>
                <a:off x="4139952"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5" name="554 Elipse"/>
              <p:cNvSpPr/>
              <p:nvPr/>
            </p:nvSpPr>
            <p:spPr>
              <a:xfrm>
                <a:off x="4139952"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6" name="555 Elipse"/>
              <p:cNvSpPr/>
              <p:nvPr/>
            </p:nvSpPr>
            <p:spPr>
              <a:xfrm>
                <a:off x="4139952"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7" name="556 Elipse"/>
              <p:cNvSpPr/>
              <p:nvPr/>
            </p:nvSpPr>
            <p:spPr>
              <a:xfrm>
                <a:off x="4139952"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8" name="557 Elipse"/>
              <p:cNvSpPr/>
              <p:nvPr/>
            </p:nvSpPr>
            <p:spPr>
              <a:xfrm>
                <a:off x="4139952"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59" name="558 Elipse"/>
              <p:cNvSpPr/>
              <p:nvPr/>
            </p:nvSpPr>
            <p:spPr>
              <a:xfrm>
                <a:off x="4139952"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0" name="559 Elipse"/>
              <p:cNvSpPr/>
              <p:nvPr/>
            </p:nvSpPr>
            <p:spPr>
              <a:xfrm>
                <a:off x="4139952"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1" name="560 Elipse"/>
              <p:cNvSpPr/>
              <p:nvPr/>
            </p:nvSpPr>
            <p:spPr>
              <a:xfrm>
                <a:off x="4139952"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2" name="561 Elipse"/>
              <p:cNvSpPr/>
              <p:nvPr/>
            </p:nvSpPr>
            <p:spPr>
              <a:xfrm>
                <a:off x="4139952"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3" name="562 Elipse"/>
              <p:cNvSpPr/>
              <p:nvPr/>
            </p:nvSpPr>
            <p:spPr>
              <a:xfrm>
                <a:off x="4139952"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4" name="563 Elipse"/>
              <p:cNvSpPr/>
              <p:nvPr/>
            </p:nvSpPr>
            <p:spPr>
              <a:xfrm>
                <a:off x="4139952"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5" name="564 Elipse"/>
              <p:cNvSpPr/>
              <p:nvPr/>
            </p:nvSpPr>
            <p:spPr>
              <a:xfrm>
                <a:off x="4139952"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6" name="565 Elipse"/>
              <p:cNvSpPr/>
              <p:nvPr/>
            </p:nvSpPr>
            <p:spPr>
              <a:xfrm>
                <a:off x="4139952"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7" name="566 Elipse"/>
              <p:cNvSpPr/>
              <p:nvPr/>
            </p:nvSpPr>
            <p:spPr>
              <a:xfrm>
                <a:off x="4139952"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8" name="567 Elipse"/>
              <p:cNvSpPr/>
              <p:nvPr/>
            </p:nvSpPr>
            <p:spPr>
              <a:xfrm>
                <a:off x="4139952"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69" name="568 Elipse"/>
              <p:cNvSpPr/>
              <p:nvPr/>
            </p:nvSpPr>
            <p:spPr>
              <a:xfrm>
                <a:off x="4139952"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0" name="569 Elipse"/>
              <p:cNvSpPr/>
              <p:nvPr/>
            </p:nvSpPr>
            <p:spPr>
              <a:xfrm>
                <a:off x="4139952"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6" name="575 Elipse"/>
              <p:cNvSpPr/>
              <p:nvPr/>
            </p:nvSpPr>
            <p:spPr>
              <a:xfrm>
                <a:off x="4355976"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7" name="576 Elipse"/>
              <p:cNvSpPr/>
              <p:nvPr/>
            </p:nvSpPr>
            <p:spPr>
              <a:xfrm>
                <a:off x="4355976"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8" name="577 Elipse"/>
              <p:cNvSpPr/>
              <p:nvPr/>
            </p:nvSpPr>
            <p:spPr>
              <a:xfrm>
                <a:off x="4355976"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79" name="578 Elipse"/>
              <p:cNvSpPr/>
              <p:nvPr/>
            </p:nvSpPr>
            <p:spPr>
              <a:xfrm>
                <a:off x="4355976"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0" name="579 Elipse"/>
              <p:cNvSpPr/>
              <p:nvPr/>
            </p:nvSpPr>
            <p:spPr>
              <a:xfrm>
                <a:off x="4355976"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1" name="580 Elipse"/>
              <p:cNvSpPr/>
              <p:nvPr/>
            </p:nvSpPr>
            <p:spPr>
              <a:xfrm>
                <a:off x="4355976"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2" name="581 Elipse"/>
              <p:cNvSpPr/>
              <p:nvPr/>
            </p:nvSpPr>
            <p:spPr>
              <a:xfrm>
                <a:off x="4355976"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3" name="582 Elipse"/>
              <p:cNvSpPr/>
              <p:nvPr/>
            </p:nvSpPr>
            <p:spPr>
              <a:xfrm>
                <a:off x="4355976"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4" name="583 Elipse"/>
              <p:cNvSpPr/>
              <p:nvPr/>
            </p:nvSpPr>
            <p:spPr>
              <a:xfrm>
                <a:off x="4355976"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5" name="584 Elipse"/>
              <p:cNvSpPr/>
              <p:nvPr/>
            </p:nvSpPr>
            <p:spPr>
              <a:xfrm>
                <a:off x="4355976"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6" name="585 Elipse"/>
              <p:cNvSpPr/>
              <p:nvPr/>
            </p:nvSpPr>
            <p:spPr>
              <a:xfrm>
                <a:off x="4355976"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7" name="586 Elipse"/>
              <p:cNvSpPr/>
              <p:nvPr/>
            </p:nvSpPr>
            <p:spPr>
              <a:xfrm>
                <a:off x="4355976"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8" name="587 Elipse"/>
              <p:cNvSpPr/>
              <p:nvPr/>
            </p:nvSpPr>
            <p:spPr>
              <a:xfrm>
                <a:off x="4355976"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89" name="588 Elipse"/>
              <p:cNvSpPr/>
              <p:nvPr/>
            </p:nvSpPr>
            <p:spPr>
              <a:xfrm>
                <a:off x="4355976"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0" name="589 Elipse"/>
              <p:cNvSpPr/>
              <p:nvPr/>
            </p:nvSpPr>
            <p:spPr>
              <a:xfrm>
                <a:off x="4355976"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1" name="590 Elipse"/>
              <p:cNvSpPr/>
              <p:nvPr/>
            </p:nvSpPr>
            <p:spPr>
              <a:xfrm>
                <a:off x="4355976"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2" name="591 Elipse"/>
              <p:cNvSpPr/>
              <p:nvPr/>
            </p:nvSpPr>
            <p:spPr>
              <a:xfrm>
                <a:off x="4355976"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3" name="592 Elipse"/>
              <p:cNvSpPr/>
              <p:nvPr/>
            </p:nvSpPr>
            <p:spPr>
              <a:xfrm>
                <a:off x="4355976"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4" name="593 Elipse"/>
              <p:cNvSpPr/>
              <p:nvPr/>
            </p:nvSpPr>
            <p:spPr>
              <a:xfrm>
                <a:off x="4355976"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5" name="594 Elipse"/>
              <p:cNvSpPr/>
              <p:nvPr/>
            </p:nvSpPr>
            <p:spPr>
              <a:xfrm>
                <a:off x="4355976"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6" name="595 Elipse"/>
              <p:cNvSpPr/>
              <p:nvPr/>
            </p:nvSpPr>
            <p:spPr>
              <a:xfrm>
                <a:off x="4355976"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7" name="596 Elipse"/>
              <p:cNvSpPr/>
              <p:nvPr/>
            </p:nvSpPr>
            <p:spPr>
              <a:xfrm>
                <a:off x="4355976"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8" name="597 Elipse"/>
              <p:cNvSpPr/>
              <p:nvPr/>
            </p:nvSpPr>
            <p:spPr>
              <a:xfrm>
                <a:off x="4355976"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599" name="598 Elipse"/>
              <p:cNvSpPr/>
              <p:nvPr/>
            </p:nvSpPr>
            <p:spPr>
              <a:xfrm>
                <a:off x="4355976"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0" name="599 Elipse"/>
              <p:cNvSpPr/>
              <p:nvPr/>
            </p:nvSpPr>
            <p:spPr>
              <a:xfrm>
                <a:off x="4355976"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6" name="605 Elipse"/>
              <p:cNvSpPr/>
              <p:nvPr/>
            </p:nvSpPr>
            <p:spPr>
              <a:xfrm>
                <a:off x="4572000"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7" name="606 Elipse"/>
              <p:cNvSpPr/>
              <p:nvPr/>
            </p:nvSpPr>
            <p:spPr>
              <a:xfrm>
                <a:off x="4572000"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8" name="607 Elipse"/>
              <p:cNvSpPr/>
              <p:nvPr/>
            </p:nvSpPr>
            <p:spPr>
              <a:xfrm>
                <a:off x="4572000"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09" name="608 Elipse"/>
              <p:cNvSpPr/>
              <p:nvPr/>
            </p:nvSpPr>
            <p:spPr>
              <a:xfrm>
                <a:off x="4572000"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0" name="609 Elipse"/>
              <p:cNvSpPr/>
              <p:nvPr/>
            </p:nvSpPr>
            <p:spPr>
              <a:xfrm>
                <a:off x="4572000"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1" name="610 Elipse"/>
              <p:cNvSpPr/>
              <p:nvPr/>
            </p:nvSpPr>
            <p:spPr>
              <a:xfrm>
                <a:off x="4572000"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2" name="611 Elipse"/>
              <p:cNvSpPr/>
              <p:nvPr/>
            </p:nvSpPr>
            <p:spPr>
              <a:xfrm>
                <a:off x="4572000"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3" name="612 Elipse"/>
              <p:cNvSpPr/>
              <p:nvPr/>
            </p:nvSpPr>
            <p:spPr>
              <a:xfrm>
                <a:off x="4572000"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4" name="613 Elipse"/>
              <p:cNvSpPr/>
              <p:nvPr/>
            </p:nvSpPr>
            <p:spPr>
              <a:xfrm>
                <a:off x="4572000"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5" name="614 Elipse"/>
              <p:cNvSpPr/>
              <p:nvPr/>
            </p:nvSpPr>
            <p:spPr>
              <a:xfrm>
                <a:off x="4572000"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6" name="615 Elipse"/>
              <p:cNvSpPr/>
              <p:nvPr/>
            </p:nvSpPr>
            <p:spPr>
              <a:xfrm>
                <a:off x="4572000"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7" name="616 Elipse"/>
              <p:cNvSpPr/>
              <p:nvPr/>
            </p:nvSpPr>
            <p:spPr>
              <a:xfrm>
                <a:off x="4572000"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8" name="617 Elipse"/>
              <p:cNvSpPr/>
              <p:nvPr/>
            </p:nvSpPr>
            <p:spPr>
              <a:xfrm>
                <a:off x="4572000"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19" name="618 Elipse"/>
              <p:cNvSpPr/>
              <p:nvPr/>
            </p:nvSpPr>
            <p:spPr>
              <a:xfrm>
                <a:off x="4572000"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0" name="619 Elipse"/>
              <p:cNvSpPr/>
              <p:nvPr/>
            </p:nvSpPr>
            <p:spPr>
              <a:xfrm>
                <a:off x="4572000"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1" name="620 Elipse"/>
              <p:cNvSpPr/>
              <p:nvPr/>
            </p:nvSpPr>
            <p:spPr>
              <a:xfrm>
                <a:off x="4572000"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2" name="621 Elipse"/>
              <p:cNvSpPr/>
              <p:nvPr/>
            </p:nvSpPr>
            <p:spPr>
              <a:xfrm>
                <a:off x="4572000"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3" name="622 Elipse"/>
              <p:cNvSpPr/>
              <p:nvPr/>
            </p:nvSpPr>
            <p:spPr>
              <a:xfrm>
                <a:off x="4572000"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4" name="623 Elipse"/>
              <p:cNvSpPr/>
              <p:nvPr/>
            </p:nvSpPr>
            <p:spPr>
              <a:xfrm>
                <a:off x="4572000"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5" name="624 Elipse"/>
              <p:cNvSpPr/>
              <p:nvPr/>
            </p:nvSpPr>
            <p:spPr>
              <a:xfrm>
                <a:off x="4572000"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6" name="625 Elipse"/>
              <p:cNvSpPr/>
              <p:nvPr/>
            </p:nvSpPr>
            <p:spPr>
              <a:xfrm>
                <a:off x="4572000"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7" name="626 Elipse"/>
              <p:cNvSpPr/>
              <p:nvPr/>
            </p:nvSpPr>
            <p:spPr>
              <a:xfrm>
                <a:off x="4572000"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8" name="627 Elipse"/>
              <p:cNvSpPr/>
              <p:nvPr/>
            </p:nvSpPr>
            <p:spPr>
              <a:xfrm>
                <a:off x="4572000"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29" name="628 Elipse"/>
              <p:cNvSpPr/>
              <p:nvPr/>
            </p:nvSpPr>
            <p:spPr>
              <a:xfrm>
                <a:off x="4572000"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30" name="629 Elipse"/>
              <p:cNvSpPr/>
              <p:nvPr/>
            </p:nvSpPr>
            <p:spPr>
              <a:xfrm>
                <a:off x="4572000"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36" name="635 Elipse"/>
              <p:cNvSpPr/>
              <p:nvPr/>
            </p:nvSpPr>
            <p:spPr>
              <a:xfrm>
                <a:off x="4788024"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37" name="636 Elipse"/>
              <p:cNvSpPr/>
              <p:nvPr/>
            </p:nvSpPr>
            <p:spPr>
              <a:xfrm>
                <a:off x="4788024"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38" name="637 Elipse"/>
              <p:cNvSpPr/>
              <p:nvPr/>
            </p:nvSpPr>
            <p:spPr>
              <a:xfrm>
                <a:off x="4788024"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39" name="638 Elipse"/>
              <p:cNvSpPr/>
              <p:nvPr/>
            </p:nvSpPr>
            <p:spPr>
              <a:xfrm>
                <a:off x="4788024"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0" name="639 Elipse"/>
              <p:cNvSpPr/>
              <p:nvPr/>
            </p:nvSpPr>
            <p:spPr>
              <a:xfrm>
                <a:off x="4788024"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1" name="640 Elipse"/>
              <p:cNvSpPr/>
              <p:nvPr/>
            </p:nvSpPr>
            <p:spPr>
              <a:xfrm>
                <a:off x="4788024"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2" name="641 Elipse"/>
              <p:cNvSpPr/>
              <p:nvPr/>
            </p:nvSpPr>
            <p:spPr>
              <a:xfrm>
                <a:off x="4788024"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3" name="642 Elipse"/>
              <p:cNvSpPr/>
              <p:nvPr/>
            </p:nvSpPr>
            <p:spPr>
              <a:xfrm>
                <a:off x="4788024"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4" name="643 Elipse"/>
              <p:cNvSpPr/>
              <p:nvPr/>
            </p:nvSpPr>
            <p:spPr>
              <a:xfrm>
                <a:off x="4788024"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5" name="644 Elipse"/>
              <p:cNvSpPr/>
              <p:nvPr/>
            </p:nvSpPr>
            <p:spPr>
              <a:xfrm>
                <a:off x="4788024"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6" name="645 Elipse"/>
              <p:cNvSpPr/>
              <p:nvPr/>
            </p:nvSpPr>
            <p:spPr>
              <a:xfrm>
                <a:off x="4788024"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7" name="646 Elipse"/>
              <p:cNvSpPr/>
              <p:nvPr/>
            </p:nvSpPr>
            <p:spPr>
              <a:xfrm>
                <a:off x="4788024"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8" name="647 Elipse"/>
              <p:cNvSpPr/>
              <p:nvPr/>
            </p:nvSpPr>
            <p:spPr>
              <a:xfrm>
                <a:off x="4788024"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49" name="648 Elipse"/>
              <p:cNvSpPr/>
              <p:nvPr/>
            </p:nvSpPr>
            <p:spPr>
              <a:xfrm>
                <a:off x="4788024"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0" name="649 Elipse"/>
              <p:cNvSpPr/>
              <p:nvPr/>
            </p:nvSpPr>
            <p:spPr>
              <a:xfrm>
                <a:off x="4788024"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1" name="650 Elipse"/>
              <p:cNvSpPr/>
              <p:nvPr/>
            </p:nvSpPr>
            <p:spPr>
              <a:xfrm>
                <a:off x="4788024"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2" name="651 Elipse"/>
              <p:cNvSpPr/>
              <p:nvPr/>
            </p:nvSpPr>
            <p:spPr>
              <a:xfrm>
                <a:off x="4788024"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3" name="652 Elipse"/>
              <p:cNvSpPr/>
              <p:nvPr/>
            </p:nvSpPr>
            <p:spPr>
              <a:xfrm>
                <a:off x="4788024"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4" name="653 Elipse"/>
              <p:cNvSpPr/>
              <p:nvPr/>
            </p:nvSpPr>
            <p:spPr>
              <a:xfrm>
                <a:off x="4788024"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5" name="654 Elipse"/>
              <p:cNvSpPr/>
              <p:nvPr/>
            </p:nvSpPr>
            <p:spPr>
              <a:xfrm>
                <a:off x="4788024"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6" name="655 Elipse"/>
              <p:cNvSpPr/>
              <p:nvPr/>
            </p:nvSpPr>
            <p:spPr>
              <a:xfrm>
                <a:off x="4788024"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7" name="656 Elipse"/>
              <p:cNvSpPr/>
              <p:nvPr/>
            </p:nvSpPr>
            <p:spPr>
              <a:xfrm>
                <a:off x="4788024"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8" name="657 Elipse"/>
              <p:cNvSpPr/>
              <p:nvPr/>
            </p:nvSpPr>
            <p:spPr>
              <a:xfrm>
                <a:off x="4788024"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59" name="658 Elipse"/>
              <p:cNvSpPr/>
              <p:nvPr/>
            </p:nvSpPr>
            <p:spPr>
              <a:xfrm>
                <a:off x="4788024"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0" name="659 Elipse"/>
              <p:cNvSpPr/>
              <p:nvPr/>
            </p:nvSpPr>
            <p:spPr>
              <a:xfrm>
                <a:off x="4788024"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6" name="665 Elipse"/>
              <p:cNvSpPr/>
              <p:nvPr/>
            </p:nvSpPr>
            <p:spPr>
              <a:xfrm>
                <a:off x="5004048"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7" name="666 Elipse"/>
              <p:cNvSpPr/>
              <p:nvPr/>
            </p:nvSpPr>
            <p:spPr>
              <a:xfrm>
                <a:off x="5004048"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8" name="667 Elipse"/>
              <p:cNvSpPr/>
              <p:nvPr/>
            </p:nvSpPr>
            <p:spPr>
              <a:xfrm>
                <a:off x="5004048"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69" name="668 Elipse"/>
              <p:cNvSpPr/>
              <p:nvPr/>
            </p:nvSpPr>
            <p:spPr>
              <a:xfrm>
                <a:off x="5004048"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0" name="669 Elipse"/>
              <p:cNvSpPr/>
              <p:nvPr/>
            </p:nvSpPr>
            <p:spPr>
              <a:xfrm>
                <a:off x="5004048"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1" name="670 Elipse"/>
              <p:cNvSpPr/>
              <p:nvPr/>
            </p:nvSpPr>
            <p:spPr>
              <a:xfrm>
                <a:off x="5004048"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2" name="671 Elipse"/>
              <p:cNvSpPr/>
              <p:nvPr/>
            </p:nvSpPr>
            <p:spPr>
              <a:xfrm>
                <a:off x="5004048"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3" name="672 Elipse"/>
              <p:cNvSpPr/>
              <p:nvPr/>
            </p:nvSpPr>
            <p:spPr>
              <a:xfrm>
                <a:off x="5004048"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4" name="673 Elipse"/>
              <p:cNvSpPr/>
              <p:nvPr/>
            </p:nvSpPr>
            <p:spPr>
              <a:xfrm>
                <a:off x="5004048"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5" name="674 Elipse"/>
              <p:cNvSpPr/>
              <p:nvPr/>
            </p:nvSpPr>
            <p:spPr>
              <a:xfrm>
                <a:off x="5004048"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6" name="675 Elipse"/>
              <p:cNvSpPr/>
              <p:nvPr/>
            </p:nvSpPr>
            <p:spPr>
              <a:xfrm>
                <a:off x="5004048"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7" name="676 Elipse"/>
              <p:cNvSpPr/>
              <p:nvPr/>
            </p:nvSpPr>
            <p:spPr>
              <a:xfrm>
                <a:off x="5004048"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8" name="677 Elipse"/>
              <p:cNvSpPr/>
              <p:nvPr/>
            </p:nvSpPr>
            <p:spPr>
              <a:xfrm>
                <a:off x="5004048"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79" name="678 Elipse"/>
              <p:cNvSpPr/>
              <p:nvPr/>
            </p:nvSpPr>
            <p:spPr>
              <a:xfrm>
                <a:off x="5004048"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0" name="679 Elipse"/>
              <p:cNvSpPr/>
              <p:nvPr/>
            </p:nvSpPr>
            <p:spPr>
              <a:xfrm>
                <a:off x="5004048"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1" name="680 Elipse"/>
              <p:cNvSpPr/>
              <p:nvPr/>
            </p:nvSpPr>
            <p:spPr>
              <a:xfrm>
                <a:off x="5004048"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2" name="681 Elipse"/>
              <p:cNvSpPr/>
              <p:nvPr/>
            </p:nvSpPr>
            <p:spPr>
              <a:xfrm>
                <a:off x="5004048"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3" name="682 Elipse"/>
              <p:cNvSpPr/>
              <p:nvPr/>
            </p:nvSpPr>
            <p:spPr>
              <a:xfrm>
                <a:off x="5004048"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4" name="683 Elipse"/>
              <p:cNvSpPr/>
              <p:nvPr/>
            </p:nvSpPr>
            <p:spPr>
              <a:xfrm>
                <a:off x="5004048"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5" name="684 Elipse"/>
              <p:cNvSpPr/>
              <p:nvPr/>
            </p:nvSpPr>
            <p:spPr>
              <a:xfrm>
                <a:off x="5004048"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6" name="685 Elipse"/>
              <p:cNvSpPr/>
              <p:nvPr/>
            </p:nvSpPr>
            <p:spPr>
              <a:xfrm>
                <a:off x="5004048"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7" name="686 Elipse"/>
              <p:cNvSpPr/>
              <p:nvPr/>
            </p:nvSpPr>
            <p:spPr>
              <a:xfrm>
                <a:off x="5004048"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8" name="687 Elipse"/>
              <p:cNvSpPr/>
              <p:nvPr/>
            </p:nvSpPr>
            <p:spPr>
              <a:xfrm>
                <a:off x="5004048"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89" name="688 Elipse"/>
              <p:cNvSpPr/>
              <p:nvPr/>
            </p:nvSpPr>
            <p:spPr>
              <a:xfrm>
                <a:off x="5004048"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0" name="689 Elipse"/>
              <p:cNvSpPr/>
              <p:nvPr/>
            </p:nvSpPr>
            <p:spPr>
              <a:xfrm>
                <a:off x="5004048"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6" name="695 Elipse"/>
              <p:cNvSpPr/>
              <p:nvPr/>
            </p:nvSpPr>
            <p:spPr>
              <a:xfrm>
                <a:off x="5220072"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7" name="696 Elipse"/>
              <p:cNvSpPr/>
              <p:nvPr/>
            </p:nvSpPr>
            <p:spPr>
              <a:xfrm>
                <a:off x="5220072"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8" name="697 Elipse"/>
              <p:cNvSpPr/>
              <p:nvPr/>
            </p:nvSpPr>
            <p:spPr>
              <a:xfrm>
                <a:off x="5220072"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699" name="698 Elipse"/>
              <p:cNvSpPr/>
              <p:nvPr/>
            </p:nvSpPr>
            <p:spPr>
              <a:xfrm>
                <a:off x="5220072"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0" name="699 Elipse"/>
              <p:cNvSpPr/>
              <p:nvPr/>
            </p:nvSpPr>
            <p:spPr>
              <a:xfrm>
                <a:off x="5220072"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1" name="700 Elipse"/>
              <p:cNvSpPr/>
              <p:nvPr/>
            </p:nvSpPr>
            <p:spPr>
              <a:xfrm>
                <a:off x="5220072"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2" name="701 Elipse"/>
              <p:cNvSpPr/>
              <p:nvPr/>
            </p:nvSpPr>
            <p:spPr>
              <a:xfrm>
                <a:off x="5220072"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3" name="702 Elipse"/>
              <p:cNvSpPr/>
              <p:nvPr/>
            </p:nvSpPr>
            <p:spPr>
              <a:xfrm>
                <a:off x="5220072"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4" name="703 Elipse"/>
              <p:cNvSpPr/>
              <p:nvPr/>
            </p:nvSpPr>
            <p:spPr>
              <a:xfrm>
                <a:off x="5220072"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5" name="704 Elipse"/>
              <p:cNvSpPr/>
              <p:nvPr/>
            </p:nvSpPr>
            <p:spPr>
              <a:xfrm>
                <a:off x="5220072"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6" name="705 Elipse"/>
              <p:cNvSpPr/>
              <p:nvPr/>
            </p:nvSpPr>
            <p:spPr>
              <a:xfrm>
                <a:off x="5220072"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7" name="706 Elipse"/>
              <p:cNvSpPr/>
              <p:nvPr/>
            </p:nvSpPr>
            <p:spPr>
              <a:xfrm>
                <a:off x="5220072"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8" name="707 Elipse"/>
              <p:cNvSpPr/>
              <p:nvPr/>
            </p:nvSpPr>
            <p:spPr>
              <a:xfrm>
                <a:off x="5220072"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09" name="708 Elipse"/>
              <p:cNvSpPr/>
              <p:nvPr/>
            </p:nvSpPr>
            <p:spPr>
              <a:xfrm>
                <a:off x="5220072"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0" name="709 Elipse"/>
              <p:cNvSpPr/>
              <p:nvPr/>
            </p:nvSpPr>
            <p:spPr>
              <a:xfrm>
                <a:off x="5220072"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1" name="710 Elipse"/>
              <p:cNvSpPr/>
              <p:nvPr/>
            </p:nvSpPr>
            <p:spPr>
              <a:xfrm>
                <a:off x="5220072"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2" name="711 Elipse"/>
              <p:cNvSpPr/>
              <p:nvPr/>
            </p:nvSpPr>
            <p:spPr>
              <a:xfrm>
                <a:off x="5220072"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3" name="712 Elipse"/>
              <p:cNvSpPr/>
              <p:nvPr/>
            </p:nvSpPr>
            <p:spPr>
              <a:xfrm>
                <a:off x="5220072"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4" name="713 Elipse"/>
              <p:cNvSpPr/>
              <p:nvPr/>
            </p:nvSpPr>
            <p:spPr>
              <a:xfrm>
                <a:off x="5220072"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5" name="714 Elipse"/>
              <p:cNvSpPr/>
              <p:nvPr/>
            </p:nvSpPr>
            <p:spPr>
              <a:xfrm>
                <a:off x="5220072"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6" name="715 Elipse"/>
              <p:cNvSpPr/>
              <p:nvPr/>
            </p:nvSpPr>
            <p:spPr>
              <a:xfrm>
                <a:off x="5220072"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7" name="716 Elipse"/>
              <p:cNvSpPr/>
              <p:nvPr/>
            </p:nvSpPr>
            <p:spPr>
              <a:xfrm>
                <a:off x="5220072"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8" name="717 Elipse"/>
              <p:cNvSpPr/>
              <p:nvPr/>
            </p:nvSpPr>
            <p:spPr>
              <a:xfrm>
                <a:off x="5220072"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19" name="718 Elipse"/>
              <p:cNvSpPr/>
              <p:nvPr/>
            </p:nvSpPr>
            <p:spPr>
              <a:xfrm>
                <a:off x="5220072"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0" name="719 Elipse"/>
              <p:cNvSpPr/>
              <p:nvPr/>
            </p:nvSpPr>
            <p:spPr>
              <a:xfrm>
                <a:off x="5220072"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6" name="725 Elipse"/>
              <p:cNvSpPr/>
              <p:nvPr/>
            </p:nvSpPr>
            <p:spPr>
              <a:xfrm>
                <a:off x="5436096"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7" name="726 Elipse"/>
              <p:cNvSpPr/>
              <p:nvPr/>
            </p:nvSpPr>
            <p:spPr>
              <a:xfrm>
                <a:off x="5436096"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8" name="727 Elipse"/>
              <p:cNvSpPr/>
              <p:nvPr/>
            </p:nvSpPr>
            <p:spPr>
              <a:xfrm>
                <a:off x="5436096"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29" name="728 Elipse"/>
              <p:cNvSpPr/>
              <p:nvPr/>
            </p:nvSpPr>
            <p:spPr>
              <a:xfrm>
                <a:off x="5436096"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0" name="729 Elipse"/>
              <p:cNvSpPr/>
              <p:nvPr/>
            </p:nvSpPr>
            <p:spPr>
              <a:xfrm>
                <a:off x="5436096"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1" name="730 Elipse"/>
              <p:cNvSpPr/>
              <p:nvPr/>
            </p:nvSpPr>
            <p:spPr>
              <a:xfrm>
                <a:off x="5436096"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2" name="731 Elipse"/>
              <p:cNvSpPr/>
              <p:nvPr/>
            </p:nvSpPr>
            <p:spPr>
              <a:xfrm>
                <a:off x="5436096"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3" name="732 Elipse"/>
              <p:cNvSpPr/>
              <p:nvPr/>
            </p:nvSpPr>
            <p:spPr>
              <a:xfrm>
                <a:off x="5436096"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4" name="733 Elipse"/>
              <p:cNvSpPr/>
              <p:nvPr/>
            </p:nvSpPr>
            <p:spPr>
              <a:xfrm>
                <a:off x="5436096"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5" name="734 Elipse"/>
              <p:cNvSpPr/>
              <p:nvPr/>
            </p:nvSpPr>
            <p:spPr>
              <a:xfrm>
                <a:off x="5436096"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6" name="735 Elipse"/>
              <p:cNvSpPr/>
              <p:nvPr/>
            </p:nvSpPr>
            <p:spPr>
              <a:xfrm>
                <a:off x="5436096"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7" name="736 Elipse"/>
              <p:cNvSpPr/>
              <p:nvPr/>
            </p:nvSpPr>
            <p:spPr>
              <a:xfrm>
                <a:off x="5436096"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8" name="737 Elipse"/>
              <p:cNvSpPr/>
              <p:nvPr/>
            </p:nvSpPr>
            <p:spPr>
              <a:xfrm>
                <a:off x="5436096"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39" name="738 Elipse"/>
              <p:cNvSpPr/>
              <p:nvPr/>
            </p:nvSpPr>
            <p:spPr>
              <a:xfrm>
                <a:off x="5436096"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0" name="739 Elipse"/>
              <p:cNvSpPr/>
              <p:nvPr/>
            </p:nvSpPr>
            <p:spPr>
              <a:xfrm>
                <a:off x="5436096"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1" name="740 Elipse"/>
              <p:cNvSpPr/>
              <p:nvPr/>
            </p:nvSpPr>
            <p:spPr>
              <a:xfrm>
                <a:off x="5436096"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2" name="741 Elipse"/>
              <p:cNvSpPr/>
              <p:nvPr/>
            </p:nvSpPr>
            <p:spPr>
              <a:xfrm>
                <a:off x="5436096"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3" name="742 Elipse"/>
              <p:cNvSpPr/>
              <p:nvPr/>
            </p:nvSpPr>
            <p:spPr>
              <a:xfrm>
                <a:off x="5436096"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4" name="743 Elipse"/>
              <p:cNvSpPr/>
              <p:nvPr/>
            </p:nvSpPr>
            <p:spPr>
              <a:xfrm>
                <a:off x="5436096"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5" name="744 Elipse"/>
              <p:cNvSpPr/>
              <p:nvPr/>
            </p:nvSpPr>
            <p:spPr>
              <a:xfrm>
                <a:off x="5436096"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6" name="745 Elipse"/>
              <p:cNvSpPr/>
              <p:nvPr/>
            </p:nvSpPr>
            <p:spPr>
              <a:xfrm>
                <a:off x="5436096"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7" name="746 Elipse"/>
              <p:cNvSpPr/>
              <p:nvPr/>
            </p:nvSpPr>
            <p:spPr>
              <a:xfrm>
                <a:off x="5436096"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8" name="747 Elipse"/>
              <p:cNvSpPr/>
              <p:nvPr/>
            </p:nvSpPr>
            <p:spPr>
              <a:xfrm>
                <a:off x="5436096"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49" name="748 Elipse"/>
              <p:cNvSpPr/>
              <p:nvPr/>
            </p:nvSpPr>
            <p:spPr>
              <a:xfrm>
                <a:off x="5436096"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0" name="749 Elipse"/>
              <p:cNvSpPr/>
              <p:nvPr/>
            </p:nvSpPr>
            <p:spPr>
              <a:xfrm>
                <a:off x="5436096"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6" name="755 Elipse"/>
              <p:cNvSpPr/>
              <p:nvPr/>
            </p:nvSpPr>
            <p:spPr>
              <a:xfrm>
                <a:off x="5652120"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7" name="756 Elipse"/>
              <p:cNvSpPr/>
              <p:nvPr/>
            </p:nvSpPr>
            <p:spPr>
              <a:xfrm>
                <a:off x="5652120"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8" name="757 Elipse"/>
              <p:cNvSpPr/>
              <p:nvPr/>
            </p:nvSpPr>
            <p:spPr>
              <a:xfrm>
                <a:off x="5652120"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59" name="758 Elipse"/>
              <p:cNvSpPr/>
              <p:nvPr/>
            </p:nvSpPr>
            <p:spPr>
              <a:xfrm>
                <a:off x="5652120"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0" name="759 Elipse"/>
              <p:cNvSpPr/>
              <p:nvPr/>
            </p:nvSpPr>
            <p:spPr>
              <a:xfrm>
                <a:off x="5652120"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1" name="760 Elipse"/>
              <p:cNvSpPr/>
              <p:nvPr/>
            </p:nvSpPr>
            <p:spPr>
              <a:xfrm>
                <a:off x="5652120"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2" name="761 Elipse"/>
              <p:cNvSpPr/>
              <p:nvPr/>
            </p:nvSpPr>
            <p:spPr>
              <a:xfrm>
                <a:off x="5652120"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3" name="762 Elipse"/>
              <p:cNvSpPr/>
              <p:nvPr/>
            </p:nvSpPr>
            <p:spPr>
              <a:xfrm>
                <a:off x="5652120"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4" name="763 Elipse"/>
              <p:cNvSpPr/>
              <p:nvPr/>
            </p:nvSpPr>
            <p:spPr>
              <a:xfrm>
                <a:off x="5652120"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5" name="764 Elipse"/>
              <p:cNvSpPr/>
              <p:nvPr/>
            </p:nvSpPr>
            <p:spPr>
              <a:xfrm>
                <a:off x="5652120"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6" name="765 Elipse"/>
              <p:cNvSpPr/>
              <p:nvPr/>
            </p:nvSpPr>
            <p:spPr>
              <a:xfrm>
                <a:off x="5652120"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7" name="766 Elipse"/>
              <p:cNvSpPr/>
              <p:nvPr/>
            </p:nvSpPr>
            <p:spPr>
              <a:xfrm>
                <a:off x="5652120"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8" name="767 Elipse"/>
              <p:cNvSpPr/>
              <p:nvPr/>
            </p:nvSpPr>
            <p:spPr>
              <a:xfrm>
                <a:off x="5652120"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69" name="768 Elipse"/>
              <p:cNvSpPr/>
              <p:nvPr/>
            </p:nvSpPr>
            <p:spPr>
              <a:xfrm>
                <a:off x="5652120"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0" name="769 Elipse"/>
              <p:cNvSpPr/>
              <p:nvPr/>
            </p:nvSpPr>
            <p:spPr>
              <a:xfrm>
                <a:off x="5652120"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1" name="770 Elipse"/>
              <p:cNvSpPr/>
              <p:nvPr/>
            </p:nvSpPr>
            <p:spPr>
              <a:xfrm>
                <a:off x="5652120"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2" name="771 Elipse"/>
              <p:cNvSpPr/>
              <p:nvPr/>
            </p:nvSpPr>
            <p:spPr>
              <a:xfrm>
                <a:off x="5652120"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3" name="772 Elipse"/>
              <p:cNvSpPr/>
              <p:nvPr/>
            </p:nvSpPr>
            <p:spPr>
              <a:xfrm>
                <a:off x="5652120"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4" name="773 Elipse"/>
              <p:cNvSpPr/>
              <p:nvPr/>
            </p:nvSpPr>
            <p:spPr>
              <a:xfrm>
                <a:off x="5652120"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5" name="774 Elipse"/>
              <p:cNvSpPr/>
              <p:nvPr/>
            </p:nvSpPr>
            <p:spPr>
              <a:xfrm>
                <a:off x="5652120"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6" name="775 Elipse"/>
              <p:cNvSpPr/>
              <p:nvPr/>
            </p:nvSpPr>
            <p:spPr>
              <a:xfrm>
                <a:off x="5652120"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7" name="776 Elipse"/>
              <p:cNvSpPr/>
              <p:nvPr/>
            </p:nvSpPr>
            <p:spPr>
              <a:xfrm>
                <a:off x="5652120"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8" name="777 Elipse"/>
              <p:cNvSpPr/>
              <p:nvPr/>
            </p:nvSpPr>
            <p:spPr>
              <a:xfrm>
                <a:off x="5652120"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79" name="778 Elipse"/>
              <p:cNvSpPr/>
              <p:nvPr/>
            </p:nvSpPr>
            <p:spPr>
              <a:xfrm>
                <a:off x="5652120"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0" name="779 Elipse"/>
              <p:cNvSpPr/>
              <p:nvPr/>
            </p:nvSpPr>
            <p:spPr>
              <a:xfrm>
                <a:off x="5652120"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6" name="785 Elipse"/>
              <p:cNvSpPr/>
              <p:nvPr/>
            </p:nvSpPr>
            <p:spPr>
              <a:xfrm>
                <a:off x="5868144"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7" name="786 Elipse"/>
              <p:cNvSpPr/>
              <p:nvPr/>
            </p:nvSpPr>
            <p:spPr>
              <a:xfrm>
                <a:off x="5868144"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8" name="787 Elipse"/>
              <p:cNvSpPr/>
              <p:nvPr/>
            </p:nvSpPr>
            <p:spPr>
              <a:xfrm>
                <a:off x="5868144"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89" name="788 Elipse"/>
              <p:cNvSpPr/>
              <p:nvPr/>
            </p:nvSpPr>
            <p:spPr>
              <a:xfrm>
                <a:off x="5868144"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0" name="789 Elipse"/>
              <p:cNvSpPr/>
              <p:nvPr/>
            </p:nvSpPr>
            <p:spPr>
              <a:xfrm>
                <a:off x="5868144"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1" name="790 Elipse"/>
              <p:cNvSpPr/>
              <p:nvPr/>
            </p:nvSpPr>
            <p:spPr>
              <a:xfrm>
                <a:off x="5868144"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2" name="791 Elipse"/>
              <p:cNvSpPr/>
              <p:nvPr/>
            </p:nvSpPr>
            <p:spPr>
              <a:xfrm>
                <a:off x="5868144"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3" name="792 Elipse"/>
              <p:cNvSpPr/>
              <p:nvPr/>
            </p:nvSpPr>
            <p:spPr>
              <a:xfrm>
                <a:off x="5868144"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4" name="793 Elipse"/>
              <p:cNvSpPr/>
              <p:nvPr/>
            </p:nvSpPr>
            <p:spPr>
              <a:xfrm>
                <a:off x="5868144"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5" name="794 Elipse"/>
              <p:cNvSpPr/>
              <p:nvPr/>
            </p:nvSpPr>
            <p:spPr>
              <a:xfrm>
                <a:off x="5868144"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6" name="795 Elipse"/>
              <p:cNvSpPr/>
              <p:nvPr/>
            </p:nvSpPr>
            <p:spPr>
              <a:xfrm>
                <a:off x="5868144"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7" name="796 Elipse"/>
              <p:cNvSpPr/>
              <p:nvPr/>
            </p:nvSpPr>
            <p:spPr>
              <a:xfrm>
                <a:off x="5868144"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8" name="797 Elipse"/>
              <p:cNvSpPr/>
              <p:nvPr/>
            </p:nvSpPr>
            <p:spPr>
              <a:xfrm>
                <a:off x="5868144"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799" name="798 Elipse"/>
              <p:cNvSpPr/>
              <p:nvPr/>
            </p:nvSpPr>
            <p:spPr>
              <a:xfrm>
                <a:off x="5868144"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0" name="799 Elipse"/>
              <p:cNvSpPr/>
              <p:nvPr/>
            </p:nvSpPr>
            <p:spPr>
              <a:xfrm>
                <a:off x="5868144"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1" name="800 Elipse"/>
              <p:cNvSpPr/>
              <p:nvPr/>
            </p:nvSpPr>
            <p:spPr>
              <a:xfrm>
                <a:off x="5868144"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2" name="801 Elipse"/>
              <p:cNvSpPr/>
              <p:nvPr/>
            </p:nvSpPr>
            <p:spPr>
              <a:xfrm>
                <a:off x="5868144"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3" name="802 Elipse"/>
              <p:cNvSpPr/>
              <p:nvPr/>
            </p:nvSpPr>
            <p:spPr>
              <a:xfrm>
                <a:off x="5868144"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4" name="803 Elipse"/>
              <p:cNvSpPr/>
              <p:nvPr/>
            </p:nvSpPr>
            <p:spPr>
              <a:xfrm>
                <a:off x="5868144"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5" name="804 Elipse"/>
              <p:cNvSpPr/>
              <p:nvPr/>
            </p:nvSpPr>
            <p:spPr>
              <a:xfrm>
                <a:off x="5868144"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6" name="805 Elipse"/>
              <p:cNvSpPr/>
              <p:nvPr/>
            </p:nvSpPr>
            <p:spPr>
              <a:xfrm>
                <a:off x="5868144"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7" name="806 Elipse"/>
              <p:cNvSpPr/>
              <p:nvPr/>
            </p:nvSpPr>
            <p:spPr>
              <a:xfrm>
                <a:off x="5868144"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8" name="807 Elipse"/>
              <p:cNvSpPr/>
              <p:nvPr/>
            </p:nvSpPr>
            <p:spPr>
              <a:xfrm>
                <a:off x="5868144"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09" name="808 Elipse"/>
              <p:cNvSpPr/>
              <p:nvPr/>
            </p:nvSpPr>
            <p:spPr>
              <a:xfrm>
                <a:off x="5868144"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0" name="809 Elipse"/>
              <p:cNvSpPr/>
              <p:nvPr/>
            </p:nvSpPr>
            <p:spPr>
              <a:xfrm>
                <a:off x="5868144"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6" name="815 Elipse"/>
              <p:cNvSpPr/>
              <p:nvPr/>
            </p:nvSpPr>
            <p:spPr>
              <a:xfrm>
                <a:off x="6084168"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7" name="816 Elipse"/>
              <p:cNvSpPr/>
              <p:nvPr/>
            </p:nvSpPr>
            <p:spPr>
              <a:xfrm>
                <a:off x="6084168"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8" name="817 Elipse"/>
              <p:cNvSpPr/>
              <p:nvPr/>
            </p:nvSpPr>
            <p:spPr>
              <a:xfrm>
                <a:off x="6084168"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19" name="818 Elipse"/>
              <p:cNvSpPr/>
              <p:nvPr/>
            </p:nvSpPr>
            <p:spPr>
              <a:xfrm>
                <a:off x="6084168"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0" name="819 Elipse"/>
              <p:cNvSpPr/>
              <p:nvPr/>
            </p:nvSpPr>
            <p:spPr>
              <a:xfrm>
                <a:off x="6084168"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1" name="820 Elipse"/>
              <p:cNvSpPr/>
              <p:nvPr/>
            </p:nvSpPr>
            <p:spPr>
              <a:xfrm>
                <a:off x="6084168"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2" name="821 Elipse"/>
              <p:cNvSpPr/>
              <p:nvPr/>
            </p:nvSpPr>
            <p:spPr>
              <a:xfrm>
                <a:off x="6084168"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3" name="822 Elipse"/>
              <p:cNvSpPr/>
              <p:nvPr/>
            </p:nvSpPr>
            <p:spPr>
              <a:xfrm>
                <a:off x="6084168"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4" name="823 Elipse"/>
              <p:cNvSpPr/>
              <p:nvPr/>
            </p:nvSpPr>
            <p:spPr>
              <a:xfrm>
                <a:off x="6084168"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5" name="824 Elipse"/>
              <p:cNvSpPr/>
              <p:nvPr/>
            </p:nvSpPr>
            <p:spPr>
              <a:xfrm>
                <a:off x="6084168"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6" name="825 Elipse"/>
              <p:cNvSpPr/>
              <p:nvPr/>
            </p:nvSpPr>
            <p:spPr>
              <a:xfrm>
                <a:off x="6084168"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7" name="826 Elipse"/>
              <p:cNvSpPr/>
              <p:nvPr/>
            </p:nvSpPr>
            <p:spPr>
              <a:xfrm>
                <a:off x="6084168"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8" name="827 Elipse"/>
              <p:cNvSpPr/>
              <p:nvPr/>
            </p:nvSpPr>
            <p:spPr>
              <a:xfrm>
                <a:off x="6084168"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29" name="828 Elipse"/>
              <p:cNvSpPr/>
              <p:nvPr/>
            </p:nvSpPr>
            <p:spPr>
              <a:xfrm>
                <a:off x="6084168"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0" name="829 Elipse"/>
              <p:cNvSpPr/>
              <p:nvPr/>
            </p:nvSpPr>
            <p:spPr>
              <a:xfrm>
                <a:off x="6084168"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1" name="830 Elipse"/>
              <p:cNvSpPr/>
              <p:nvPr/>
            </p:nvSpPr>
            <p:spPr>
              <a:xfrm>
                <a:off x="6084168"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2" name="831 Elipse"/>
              <p:cNvSpPr/>
              <p:nvPr/>
            </p:nvSpPr>
            <p:spPr>
              <a:xfrm>
                <a:off x="6084168"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3" name="832 Elipse"/>
              <p:cNvSpPr/>
              <p:nvPr/>
            </p:nvSpPr>
            <p:spPr>
              <a:xfrm>
                <a:off x="6084168"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4" name="833 Elipse"/>
              <p:cNvSpPr/>
              <p:nvPr/>
            </p:nvSpPr>
            <p:spPr>
              <a:xfrm>
                <a:off x="6084168"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5" name="834 Elipse"/>
              <p:cNvSpPr/>
              <p:nvPr/>
            </p:nvSpPr>
            <p:spPr>
              <a:xfrm>
                <a:off x="6084168"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6" name="835 Elipse"/>
              <p:cNvSpPr/>
              <p:nvPr/>
            </p:nvSpPr>
            <p:spPr>
              <a:xfrm>
                <a:off x="6084168"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7" name="836 Elipse"/>
              <p:cNvSpPr/>
              <p:nvPr/>
            </p:nvSpPr>
            <p:spPr>
              <a:xfrm>
                <a:off x="6084168"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8" name="837 Elipse"/>
              <p:cNvSpPr/>
              <p:nvPr/>
            </p:nvSpPr>
            <p:spPr>
              <a:xfrm>
                <a:off x="6084168"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39" name="838 Elipse"/>
              <p:cNvSpPr/>
              <p:nvPr/>
            </p:nvSpPr>
            <p:spPr>
              <a:xfrm>
                <a:off x="6084168"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0" name="839 Elipse"/>
              <p:cNvSpPr/>
              <p:nvPr/>
            </p:nvSpPr>
            <p:spPr>
              <a:xfrm>
                <a:off x="6084168"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6" name="845 Elipse"/>
              <p:cNvSpPr/>
              <p:nvPr/>
            </p:nvSpPr>
            <p:spPr>
              <a:xfrm>
                <a:off x="6300192"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7" name="846 Elipse"/>
              <p:cNvSpPr/>
              <p:nvPr/>
            </p:nvSpPr>
            <p:spPr>
              <a:xfrm>
                <a:off x="6300192"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8" name="847 Elipse"/>
              <p:cNvSpPr/>
              <p:nvPr/>
            </p:nvSpPr>
            <p:spPr>
              <a:xfrm>
                <a:off x="6300192"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49" name="848 Elipse"/>
              <p:cNvSpPr/>
              <p:nvPr/>
            </p:nvSpPr>
            <p:spPr>
              <a:xfrm>
                <a:off x="6300192"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0" name="849 Elipse"/>
              <p:cNvSpPr/>
              <p:nvPr/>
            </p:nvSpPr>
            <p:spPr>
              <a:xfrm>
                <a:off x="6300192"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1" name="850 Elipse"/>
              <p:cNvSpPr/>
              <p:nvPr/>
            </p:nvSpPr>
            <p:spPr>
              <a:xfrm>
                <a:off x="6300192"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2" name="851 Elipse"/>
              <p:cNvSpPr/>
              <p:nvPr/>
            </p:nvSpPr>
            <p:spPr>
              <a:xfrm>
                <a:off x="6300192"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3" name="852 Elipse"/>
              <p:cNvSpPr/>
              <p:nvPr/>
            </p:nvSpPr>
            <p:spPr>
              <a:xfrm>
                <a:off x="6300192"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4" name="853 Elipse"/>
              <p:cNvSpPr/>
              <p:nvPr/>
            </p:nvSpPr>
            <p:spPr>
              <a:xfrm>
                <a:off x="6300192"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5" name="854 Elipse"/>
              <p:cNvSpPr/>
              <p:nvPr/>
            </p:nvSpPr>
            <p:spPr>
              <a:xfrm>
                <a:off x="6300192"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6" name="855 Elipse"/>
              <p:cNvSpPr/>
              <p:nvPr/>
            </p:nvSpPr>
            <p:spPr>
              <a:xfrm>
                <a:off x="6300192"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7" name="856 Elipse"/>
              <p:cNvSpPr/>
              <p:nvPr/>
            </p:nvSpPr>
            <p:spPr>
              <a:xfrm>
                <a:off x="6300192"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8" name="857 Elipse"/>
              <p:cNvSpPr/>
              <p:nvPr/>
            </p:nvSpPr>
            <p:spPr>
              <a:xfrm>
                <a:off x="6300192"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59" name="858 Elipse"/>
              <p:cNvSpPr/>
              <p:nvPr/>
            </p:nvSpPr>
            <p:spPr>
              <a:xfrm>
                <a:off x="6300192"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0" name="859 Elipse"/>
              <p:cNvSpPr/>
              <p:nvPr/>
            </p:nvSpPr>
            <p:spPr>
              <a:xfrm>
                <a:off x="6300192"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1" name="860 Elipse"/>
              <p:cNvSpPr/>
              <p:nvPr/>
            </p:nvSpPr>
            <p:spPr>
              <a:xfrm>
                <a:off x="6300192"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2" name="861 Elipse"/>
              <p:cNvSpPr/>
              <p:nvPr/>
            </p:nvSpPr>
            <p:spPr>
              <a:xfrm>
                <a:off x="6300192"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3" name="862 Elipse"/>
              <p:cNvSpPr/>
              <p:nvPr/>
            </p:nvSpPr>
            <p:spPr>
              <a:xfrm>
                <a:off x="6300192"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4" name="863 Elipse"/>
              <p:cNvSpPr/>
              <p:nvPr/>
            </p:nvSpPr>
            <p:spPr>
              <a:xfrm>
                <a:off x="6300192"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5" name="864 Elipse"/>
              <p:cNvSpPr/>
              <p:nvPr/>
            </p:nvSpPr>
            <p:spPr>
              <a:xfrm>
                <a:off x="6300192"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6" name="865 Elipse"/>
              <p:cNvSpPr/>
              <p:nvPr/>
            </p:nvSpPr>
            <p:spPr>
              <a:xfrm>
                <a:off x="6300192"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7" name="866 Elipse"/>
              <p:cNvSpPr/>
              <p:nvPr/>
            </p:nvSpPr>
            <p:spPr>
              <a:xfrm>
                <a:off x="6300192"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8" name="867 Elipse"/>
              <p:cNvSpPr/>
              <p:nvPr/>
            </p:nvSpPr>
            <p:spPr>
              <a:xfrm>
                <a:off x="6300192"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69" name="868 Elipse"/>
              <p:cNvSpPr/>
              <p:nvPr/>
            </p:nvSpPr>
            <p:spPr>
              <a:xfrm>
                <a:off x="6300192"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0" name="869 Elipse"/>
              <p:cNvSpPr/>
              <p:nvPr/>
            </p:nvSpPr>
            <p:spPr>
              <a:xfrm>
                <a:off x="6300192"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6" name="875 Elipse"/>
              <p:cNvSpPr/>
              <p:nvPr/>
            </p:nvSpPr>
            <p:spPr>
              <a:xfrm>
                <a:off x="6516216" y="6048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7" name="876 Elipse"/>
              <p:cNvSpPr/>
              <p:nvPr/>
            </p:nvSpPr>
            <p:spPr>
              <a:xfrm>
                <a:off x="6516216" y="5832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8" name="877 Elipse"/>
              <p:cNvSpPr/>
              <p:nvPr/>
            </p:nvSpPr>
            <p:spPr>
              <a:xfrm>
                <a:off x="6516216" y="5616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79" name="878 Elipse"/>
              <p:cNvSpPr/>
              <p:nvPr/>
            </p:nvSpPr>
            <p:spPr>
              <a:xfrm>
                <a:off x="6516216" y="5400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0" name="879 Elipse"/>
              <p:cNvSpPr/>
              <p:nvPr/>
            </p:nvSpPr>
            <p:spPr>
              <a:xfrm>
                <a:off x="6516216" y="5184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1" name="880 Elipse"/>
              <p:cNvSpPr/>
              <p:nvPr/>
            </p:nvSpPr>
            <p:spPr>
              <a:xfrm>
                <a:off x="6516216" y="4968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2" name="881 Elipse"/>
              <p:cNvSpPr/>
              <p:nvPr/>
            </p:nvSpPr>
            <p:spPr>
              <a:xfrm>
                <a:off x="6516216" y="4752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3" name="882 Elipse"/>
              <p:cNvSpPr/>
              <p:nvPr/>
            </p:nvSpPr>
            <p:spPr>
              <a:xfrm>
                <a:off x="6516216" y="4536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4" name="883 Elipse"/>
              <p:cNvSpPr/>
              <p:nvPr/>
            </p:nvSpPr>
            <p:spPr>
              <a:xfrm>
                <a:off x="6516216" y="4320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5" name="884 Elipse"/>
              <p:cNvSpPr/>
              <p:nvPr/>
            </p:nvSpPr>
            <p:spPr>
              <a:xfrm>
                <a:off x="6516216" y="41044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6" name="885 Elipse"/>
              <p:cNvSpPr/>
              <p:nvPr/>
            </p:nvSpPr>
            <p:spPr>
              <a:xfrm>
                <a:off x="6516216" y="38884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7" name="886 Elipse"/>
              <p:cNvSpPr/>
              <p:nvPr/>
            </p:nvSpPr>
            <p:spPr>
              <a:xfrm>
                <a:off x="6516216" y="36724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8" name="887 Elipse"/>
              <p:cNvSpPr/>
              <p:nvPr/>
            </p:nvSpPr>
            <p:spPr>
              <a:xfrm>
                <a:off x="6516216" y="34563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89" name="888 Elipse"/>
              <p:cNvSpPr/>
              <p:nvPr/>
            </p:nvSpPr>
            <p:spPr>
              <a:xfrm>
                <a:off x="6516216" y="32403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0" name="889 Elipse"/>
              <p:cNvSpPr/>
              <p:nvPr/>
            </p:nvSpPr>
            <p:spPr>
              <a:xfrm>
                <a:off x="6516216" y="30243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1" name="890 Elipse"/>
              <p:cNvSpPr/>
              <p:nvPr/>
            </p:nvSpPr>
            <p:spPr>
              <a:xfrm>
                <a:off x="6516216" y="28083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2" name="891 Elipse"/>
              <p:cNvSpPr/>
              <p:nvPr/>
            </p:nvSpPr>
            <p:spPr>
              <a:xfrm>
                <a:off x="6516216" y="25922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3" name="892 Elipse"/>
              <p:cNvSpPr/>
              <p:nvPr/>
            </p:nvSpPr>
            <p:spPr>
              <a:xfrm>
                <a:off x="6516216" y="23762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4" name="893 Elipse"/>
              <p:cNvSpPr/>
              <p:nvPr/>
            </p:nvSpPr>
            <p:spPr>
              <a:xfrm>
                <a:off x="6516216" y="21602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5" name="894 Elipse"/>
              <p:cNvSpPr/>
              <p:nvPr/>
            </p:nvSpPr>
            <p:spPr>
              <a:xfrm>
                <a:off x="6516216" y="19442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6" name="895 Elipse"/>
              <p:cNvSpPr/>
              <p:nvPr/>
            </p:nvSpPr>
            <p:spPr>
              <a:xfrm>
                <a:off x="6516216" y="17281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7" name="896 Elipse"/>
              <p:cNvSpPr/>
              <p:nvPr/>
            </p:nvSpPr>
            <p:spPr>
              <a:xfrm>
                <a:off x="6516216" y="15121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8" name="897 Elipse"/>
              <p:cNvSpPr/>
              <p:nvPr/>
            </p:nvSpPr>
            <p:spPr>
              <a:xfrm>
                <a:off x="6516216" y="12961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899" name="898 Elipse"/>
              <p:cNvSpPr/>
              <p:nvPr/>
            </p:nvSpPr>
            <p:spPr>
              <a:xfrm>
                <a:off x="6516216" y="10801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0" name="899 Elipse"/>
              <p:cNvSpPr/>
              <p:nvPr/>
            </p:nvSpPr>
            <p:spPr>
              <a:xfrm>
                <a:off x="6516216" y="8640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6" name="905 Elipse"/>
              <p:cNvSpPr/>
              <p:nvPr/>
            </p:nvSpPr>
            <p:spPr>
              <a:xfrm>
                <a:off x="6732240"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7" name="906 Elipse"/>
              <p:cNvSpPr/>
              <p:nvPr/>
            </p:nvSpPr>
            <p:spPr>
              <a:xfrm>
                <a:off x="6732240"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8" name="907 Elipse"/>
              <p:cNvSpPr/>
              <p:nvPr/>
            </p:nvSpPr>
            <p:spPr>
              <a:xfrm>
                <a:off x="6732240"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09" name="908 Elipse"/>
              <p:cNvSpPr/>
              <p:nvPr/>
            </p:nvSpPr>
            <p:spPr>
              <a:xfrm>
                <a:off x="6732240"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0" name="909 Elipse"/>
              <p:cNvSpPr/>
              <p:nvPr/>
            </p:nvSpPr>
            <p:spPr>
              <a:xfrm>
                <a:off x="6732240"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1" name="910 Elipse"/>
              <p:cNvSpPr/>
              <p:nvPr/>
            </p:nvSpPr>
            <p:spPr>
              <a:xfrm>
                <a:off x="6732240"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2" name="911 Elipse"/>
              <p:cNvSpPr/>
              <p:nvPr/>
            </p:nvSpPr>
            <p:spPr>
              <a:xfrm>
                <a:off x="6732240"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3" name="912 Elipse"/>
              <p:cNvSpPr/>
              <p:nvPr/>
            </p:nvSpPr>
            <p:spPr>
              <a:xfrm>
                <a:off x="6732240"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4" name="913 Elipse"/>
              <p:cNvSpPr/>
              <p:nvPr/>
            </p:nvSpPr>
            <p:spPr>
              <a:xfrm>
                <a:off x="6732240"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5" name="914 Elipse"/>
              <p:cNvSpPr/>
              <p:nvPr/>
            </p:nvSpPr>
            <p:spPr>
              <a:xfrm>
                <a:off x="6732240"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6" name="915 Elipse"/>
              <p:cNvSpPr/>
              <p:nvPr/>
            </p:nvSpPr>
            <p:spPr>
              <a:xfrm>
                <a:off x="6732240"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7" name="916 Elipse"/>
              <p:cNvSpPr/>
              <p:nvPr/>
            </p:nvSpPr>
            <p:spPr>
              <a:xfrm>
                <a:off x="6732240"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8" name="917 Elipse"/>
              <p:cNvSpPr/>
              <p:nvPr/>
            </p:nvSpPr>
            <p:spPr>
              <a:xfrm>
                <a:off x="6732240"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19" name="918 Elipse"/>
              <p:cNvSpPr/>
              <p:nvPr/>
            </p:nvSpPr>
            <p:spPr>
              <a:xfrm>
                <a:off x="6732240"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0" name="919 Elipse"/>
              <p:cNvSpPr/>
              <p:nvPr/>
            </p:nvSpPr>
            <p:spPr>
              <a:xfrm>
                <a:off x="6732240"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1" name="920 Elipse"/>
              <p:cNvSpPr/>
              <p:nvPr/>
            </p:nvSpPr>
            <p:spPr>
              <a:xfrm>
                <a:off x="6732240"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2" name="921 Elipse"/>
              <p:cNvSpPr/>
              <p:nvPr/>
            </p:nvSpPr>
            <p:spPr>
              <a:xfrm>
                <a:off x="6732240"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3" name="922 Elipse"/>
              <p:cNvSpPr/>
              <p:nvPr/>
            </p:nvSpPr>
            <p:spPr>
              <a:xfrm>
                <a:off x="6732240"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4" name="923 Elipse"/>
              <p:cNvSpPr/>
              <p:nvPr/>
            </p:nvSpPr>
            <p:spPr>
              <a:xfrm>
                <a:off x="6732240"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5" name="924 Elipse"/>
              <p:cNvSpPr/>
              <p:nvPr/>
            </p:nvSpPr>
            <p:spPr>
              <a:xfrm>
                <a:off x="6732240"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6" name="925 Elipse"/>
              <p:cNvSpPr/>
              <p:nvPr/>
            </p:nvSpPr>
            <p:spPr>
              <a:xfrm>
                <a:off x="6732240"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7" name="926 Elipse"/>
              <p:cNvSpPr/>
              <p:nvPr/>
            </p:nvSpPr>
            <p:spPr>
              <a:xfrm>
                <a:off x="6732240"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8" name="927 Elipse"/>
              <p:cNvSpPr/>
              <p:nvPr/>
            </p:nvSpPr>
            <p:spPr>
              <a:xfrm>
                <a:off x="6732240"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29" name="928 Elipse"/>
              <p:cNvSpPr/>
              <p:nvPr/>
            </p:nvSpPr>
            <p:spPr>
              <a:xfrm>
                <a:off x="6732240"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30" name="929 Elipse"/>
              <p:cNvSpPr/>
              <p:nvPr/>
            </p:nvSpPr>
            <p:spPr>
              <a:xfrm>
                <a:off x="6732240"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36" name="935 Elipse"/>
              <p:cNvSpPr/>
              <p:nvPr/>
            </p:nvSpPr>
            <p:spPr>
              <a:xfrm>
                <a:off x="6948264"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37" name="936 Elipse"/>
              <p:cNvSpPr/>
              <p:nvPr/>
            </p:nvSpPr>
            <p:spPr>
              <a:xfrm>
                <a:off x="6948264"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38" name="937 Elipse"/>
              <p:cNvSpPr/>
              <p:nvPr/>
            </p:nvSpPr>
            <p:spPr>
              <a:xfrm>
                <a:off x="6948264"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39" name="938 Elipse"/>
              <p:cNvSpPr/>
              <p:nvPr/>
            </p:nvSpPr>
            <p:spPr>
              <a:xfrm>
                <a:off x="6948264"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0" name="939 Elipse"/>
              <p:cNvSpPr/>
              <p:nvPr/>
            </p:nvSpPr>
            <p:spPr>
              <a:xfrm>
                <a:off x="6948264"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1" name="940 Elipse"/>
              <p:cNvSpPr/>
              <p:nvPr/>
            </p:nvSpPr>
            <p:spPr>
              <a:xfrm>
                <a:off x="6948264"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2" name="941 Elipse"/>
              <p:cNvSpPr/>
              <p:nvPr/>
            </p:nvSpPr>
            <p:spPr>
              <a:xfrm>
                <a:off x="6948264"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3" name="942 Elipse"/>
              <p:cNvSpPr/>
              <p:nvPr/>
            </p:nvSpPr>
            <p:spPr>
              <a:xfrm>
                <a:off x="6948264"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4" name="943 Elipse"/>
              <p:cNvSpPr/>
              <p:nvPr/>
            </p:nvSpPr>
            <p:spPr>
              <a:xfrm>
                <a:off x="6948264"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5" name="944 Elipse"/>
              <p:cNvSpPr/>
              <p:nvPr/>
            </p:nvSpPr>
            <p:spPr>
              <a:xfrm>
                <a:off x="6948264"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6" name="945 Elipse"/>
              <p:cNvSpPr/>
              <p:nvPr/>
            </p:nvSpPr>
            <p:spPr>
              <a:xfrm>
                <a:off x="6948264"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7" name="946 Elipse"/>
              <p:cNvSpPr/>
              <p:nvPr/>
            </p:nvSpPr>
            <p:spPr>
              <a:xfrm>
                <a:off x="6948264"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8" name="947 Elipse"/>
              <p:cNvSpPr/>
              <p:nvPr/>
            </p:nvSpPr>
            <p:spPr>
              <a:xfrm>
                <a:off x="6948264"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49" name="948 Elipse"/>
              <p:cNvSpPr/>
              <p:nvPr/>
            </p:nvSpPr>
            <p:spPr>
              <a:xfrm>
                <a:off x="6948264"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0" name="949 Elipse"/>
              <p:cNvSpPr/>
              <p:nvPr/>
            </p:nvSpPr>
            <p:spPr>
              <a:xfrm>
                <a:off x="6948264"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1" name="950 Elipse"/>
              <p:cNvSpPr/>
              <p:nvPr/>
            </p:nvSpPr>
            <p:spPr>
              <a:xfrm>
                <a:off x="6948264"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2" name="951 Elipse"/>
              <p:cNvSpPr/>
              <p:nvPr/>
            </p:nvSpPr>
            <p:spPr>
              <a:xfrm>
                <a:off x="6948264"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3" name="952 Elipse"/>
              <p:cNvSpPr/>
              <p:nvPr/>
            </p:nvSpPr>
            <p:spPr>
              <a:xfrm>
                <a:off x="6948264"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4" name="953 Elipse"/>
              <p:cNvSpPr/>
              <p:nvPr/>
            </p:nvSpPr>
            <p:spPr>
              <a:xfrm>
                <a:off x="6948264"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5" name="954 Elipse"/>
              <p:cNvSpPr/>
              <p:nvPr/>
            </p:nvSpPr>
            <p:spPr>
              <a:xfrm>
                <a:off x="6948264"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6" name="955 Elipse"/>
              <p:cNvSpPr/>
              <p:nvPr/>
            </p:nvSpPr>
            <p:spPr>
              <a:xfrm>
                <a:off x="6948264"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7" name="956 Elipse"/>
              <p:cNvSpPr/>
              <p:nvPr/>
            </p:nvSpPr>
            <p:spPr>
              <a:xfrm>
                <a:off x="6948264"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8" name="957 Elipse"/>
              <p:cNvSpPr/>
              <p:nvPr/>
            </p:nvSpPr>
            <p:spPr>
              <a:xfrm>
                <a:off x="6948264"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59" name="958 Elipse"/>
              <p:cNvSpPr/>
              <p:nvPr/>
            </p:nvSpPr>
            <p:spPr>
              <a:xfrm>
                <a:off x="6948264"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0" name="959 Elipse"/>
              <p:cNvSpPr/>
              <p:nvPr/>
            </p:nvSpPr>
            <p:spPr>
              <a:xfrm>
                <a:off x="6948264"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6" name="965 Elipse"/>
              <p:cNvSpPr/>
              <p:nvPr/>
            </p:nvSpPr>
            <p:spPr>
              <a:xfrm>
                <a:off x="7164288"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7" name="966 Elipse"/>
              <p:cNvSpPr/>
              <p:nvPr/>
            </p:nvSpPr>
            <p:spPr>
              <a:xfrm>
                <a:off x="7164288"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8" name="967 Elipse"/>
              <p:cNvSpPr/>
              <p:nvPr/>
            </p:nvSpPr>
            <p:spPr>
              <a:xfrm>
                <a:off x="7164288"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69" name="968 Elipse"/>
              <p:cNvSpPr/>
              <p:nvPr/>
            </p:nvSpPr>
            <p:spPr>
              <a:xfrm>
                <a:off x="7164288"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0" name="969 Elipse"/>
              <p:cNvSpPr/>
              <p:nvPr/>
            </p:nvSpPr>
            <p:spPr>
              <a:xfrm>
                <a:off x="7164288"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1" name="970 Elipse"/>
              <p:cNvSpPr/>
              <p:nvPr/>
            </p:nvSpPr>
            <p:spPr>
              <a:xfrm>
                <a:off x="7164288"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2" name="971 Elipse"/>
              <p:cNvSpPr/>
              <p:nvPr/>
            </p:nvSpPr>
            <p:spPr>
              <a:xfrm>
                <a:off x="7164288"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3" name="972 Elipse"/>
              <p:cNvSpPr/>
              <p:nvPr/>
            </p:nvSpPr>
            <p:spPr>
              <a:xfrm>
                <a:off x="7164288"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4" name="973 Elipse"/>
              <p:cNvSpPr/>
              <p:nvPr/>
            </p:nvSpPr>
            <p:spPr>
              <a:xfrm>
                <a:off x="7164288"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5" name="974 Elipse"/>
              <p:cNvSpPr/>
              <p:nvPr/>
            </p:nvSpPr>
            <p:spPr>
              <a:xfrm>
                <a:off x="7164288"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6" name="975 Elipse"/>
              <p:cNvSpPr/>
              <p:nvPr/>
            </p:nvSpPr>
            <p:spPr>
              <a:xfrm>
                <a:off x="7164288"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7" name="976 Elipse"/>
              <p:cNvSpPr/>
              <p:nvPr/>
            </p:nvSpPr>
            <p:spPr>
              <a:xfrm>
                <a:off x="7164288"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8" name="977 Elipse"/>
              <p:cNvSpPr/>
              <p:nvPr/>
            </p:nvSpPr>
            <p:spPr>
              <a:xfrm>
                <a:off x="7164288"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79" name="978 Elipse"/>
              <p:cNvSpPr/>
              <p:nvPr/>
            </p:nvSpPr>
            <p:spPr>
              <a:xfrm>
                <a:off x="7164288"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0" name="979 Elipse"/>
              <p:cNvSpPr/>
              <p:nvPr/>
            </p:nvSpPr>
            <p:spPr>
              <a:xfrm>
                <a:off x="7164288"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1" name="980 Elipse"/>
              <p:cNvSpPr/>
              <p:nvPr/>
            </p:nvSpPr>
            <p:spPr>
              <a:xfrm>
                <a:off x="7164288"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2" name="981 Elipse"/>
              <p:cNvSpPr/>
              <p:nvPr/>
            </p:nvSpPr>
            <p:spPr>
              <a:xfrm>
                <a:off x="7164288"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3" name="982 Elipse"/>
              <p:cNvSpPr/>
              <p:nvPr/>
            </p:nvSpPr>
            <p:spPr>
              <a:xfrm>
                <a:off x="7164288"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4" name="983 Elipse"/>
              <p:cNvSpPr/>
              <p:nvPr/>
            </p:nvSpPr>
            <p:spPr>
              <a:xfrm>
                <a:off x="7164288"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5" name="984 Elipse"/>
              <p:cNvSpPr/>
              <p:nvPr/>
            </p:nvSpPr>
            <p:spPr>
              <a:xfrm>
                <a:off x="7164288"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6" name="985 Elipse"/>
              <p:cNvSpPr/>
              <p:nvPr/>
            </p:nvSpPr>
            <p:spPr>
              <a:xfrm>
                <a:off x="7164288"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7" name="986 Elipse"/>
              <p:cNvSpPr/>
              <p:nvPr/>
            </p:nvSpPr>
            <p:spPr>
              <a:xfrm>
                <a:off x="7164288"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8" name="987 Elipse"/>
              <p:cNvSpPr/>
              <p:nvPr/>
            </p:nvSpPr>
            <p:spPr>
              <a:xfrm>
                <a:off x="7164288"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89" name="988 Elipse"/>
              <p:cNvSpPr/>
              <p:nvPr/>
            </p:nvSpPr>
            <p:spPr>
              <a:xfrm>
                <a:off x="7164288"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0" name="989 Elipse"/>
              <p:cNvSpPr/>
              <p:nvPr/>
            </p:nvSpPr>
            <p:spPr>
              <a:xfrm>
                <a:off x="7164288"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6" name="995 Elipse"/>
              <p:cNvSpPr/>
              <p:nvPr/>
            </p:nvSpPr>
            <p:spPr>
              <a:xfrm>
                <a:off x="7380312"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7" name="996 Elipse"/>
              <p:cNvSpPr/>
              <p:nvPr/>
            </p:nvSpPr>
            <p:spPr>
              <a:xfrm>
                <a:off x="7380312"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8" name="997 Elipse"/>
              <p:cNvSpPr/>
              <p:nvPr/>
            </p:nvSpPr>
            <p:spPr>
              <a:xfrm>
                <a:off x="7380312"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999" name="998 Elipse"/>
              <p:cNvSpPr/>
              <p:nvPr/>
            </p:nvSpPr>
            <p:spPr>
              <a:xfrm>
                <a:off x="7380312"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0" name="999 Elipse"/>
              <p:cNvSpPr/>
              <p:nvPr/>
            </p:nvSpPr>
            <p:spPr>
              <a:xfrm>
                <a:off x="7380312"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1" name="1000 Elipse"/>
              <p:cNvSpPr/>
              <p:nvPr/>
            </p:nvSpPr>
            <p:spPr>
              <a:xfrm>
                <a:off x="7380312"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2" name="1001 Elipse"/>
              <p:cNvSpPr/>
              <p:nvPr/>
            </p:nvSpPr>
            <p:spPr>
              <a:xfrm>
                <a:off x="7380312"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3" name="1002 Elipse"/>
              <p:cNvSpPr/>
              <p:nvPr/>
            </p:nvSpPr>
            <p:spPr>
              <a:xfrm>
                <a:off x="7380312"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4" name="1003 Elipse"/>
              <p:cNvSpPr/>
              <p:nvPr/>
            </p:nvSpPr>
            <p:spPr>
              <a:xfrm>
                <a:off x="7380312"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5" name="1004 Elipse"/>
              <p:cNvSpPr/>
              <p:nvPr/>
            </p:nvSpPr>
            <p:spPr>
              <a:xfrm>
                <a:off x="7380312"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6" name="1005 Elipse"/>
              <p:cNvSpPr/>
              <p:nvPr/>
            </p:nvSpPr>
            <p:spPr>
              <a:xfrm>
                <a:off x="7380312"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7" name="1006 Elipse"/>
              <p:cNvSpPr/>
              <p:nvPr/>
            </p:nvSpPr>
            <p:spPr>
              <a:xfrm>
                <a:off x="7380312"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8" name="1007 Elipse"/>
              <p:cNvSpPr/>
              <p:nvPr/>
            </p:nvSpPr>
            <p:spPr>
              <a:xfrm>
                <a:off x="7380312"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09" name="1008 Elipse"/>
              <p:cNvSpPr/>
              <p:nvPr/>
            </p:nvSpPr>
            <p:spPr>
              <a:xfrm>
                <a:off x="7380312"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0" name="1009 Elipse"/>
              <p:cNvSpPr/>
              <p:nvPr/>
            </p:nvSpPr>
            <p:spPr>
              <a:xfrm>
                <a:off x="7380312"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1" name="1010 Elipse"/>
              <p:cNvSpPr/>
              <p:nvPr/>
            </p:nvSpPr>
            <p:spPr>
              <a:xfrm>
                <a:off x="7380312"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2" name="1011 Elipse"/>
              <p:cNvSpPr/>
              <p:nvPr/>
            </p:nvSpPr>
            <p:spPr>
              <a:xfrm>
                <a:off x="7380312"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3" name="1012 Elipse"/>
              <p:cNvSpPr/>
              <p:nvPr/>
            </p:nvSpPr>
            <p:spPr>
              <a:xfrm>
                <a:off x="7380312"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4" name="1013 Elipse"/>
              <p:cNvSpPr/>
              <p:nvPr/>
            </p:nvSpPr>
            <p:spPr>
              <a:xfrm>
                <a:off x="7380312"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5" name="1014 Elipse"/>
              <p:cNvSpPr/>
              <p:nvPr/>
            </p:nvSpPr>
            <p:spPr>
              <a:xfrm>
                <a:off x="7380312"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6" name="1015 Elipse"/>
              <p:cNvSpPr/>
              <p:nvPr/>
            </p:nvSpPr>
            <p:spPr>
              <a:xfrm>
                <a:off x="7380312"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7" name="1016 Elipse"/>
              <p:cNvSpPr/>
              <p:nvPr/>
            </p:nvSpPr>
            <p:spPr>
              <a:xfrm>
                <a:off x="7380312"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8" name="1017 Elipse"/>
              <p:cNvSpPr/>
              <p:nvPr/>
            </p:nvSpPr>
            <p:spPr>
              <a:xfrm>
                <a:off x="7380312"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19" name="1018 Elipse"/>
              <p:cNvSpPr/>
              <p:nvPr/>
            </p:nvSpPr>
            <p:spPr>
              <a:xfrm>
                <a:off x="7380312"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0" name="1019 Elipse"/>
              <p:cNvSpPr/>
              <p:nvPr/>
            </p:nvSpPr>
            <p:spPr>
              <a:xfrm>
                <a:off x="7380312"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6" name="1025 Elipse"/>
              <p:cNvSpPr/>
              <p:nvPr/>
            </p:nvSpPr>
            <p:spPr>
              <a:xfrm>
                <a:off x="7596336"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7" name="1026 Elipse"/>
              <p:cNvSpPr/>
              <p:nvPr/>
            </p:nvSpPr>
            <p:spPr>
              <a:xfrm>
                <a:off x="7596336"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8" name="1027 Elipse"/>
              <p:cNvSpPr/>
              <p:nvPr/>
            </p:nvSpPr>
            <p:spPr>
              <a:xfrm>
                <a:off x="7596336"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29" name="1028 Elipse"/>
              <p:cNvSpPr/>
              <p:nvPr/>
            </p:nvSpPr>
            <p:spPr>
              <a:xfrm>
                <a:off x="7596336"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0" name="1029 Elipse"/>
              <p:cNvSpPr/>
              <p:nvPr/>
            </p:nvSpPr>
            <p:spPr>
              <a:xfrm>
                <a:off x="7596336"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1" name="1030 Elipse"/>
              <p:cNvSpPr/>
              <p:nvPr/>
            </p:nvSpPr>
            <p:spPr>
              <a:xfrm>
                <a:off x="7596336"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2" name="1031 Elipse"/>
              <p:cNvSpPr/>
              <p:nvPr/>
            </p:nvSpPr>
            <p:spPr>
              <a:xfrm>
                <a:off x="7596336"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3" name="1032 Elipse"/>
              <p:cNvSpPr/>
              <p:nvPr/>
            </p:nvSpPr>
            <p:spPr>
              <a:xfrm>
                <a:off x="7596336"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4" name="1033 Elipse"/>
              <p:cNvSpPr/>
              <p:nvPr/>
            </p:nvSpPr>
            <p:spPr>
              <a:xfrm>
                <a:off x="7596336"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5" name="1034 Elipse"/>
              <p:cNvSpPr/>
              <p:nvPr/>
            </p:nvSpPr>
            <p:spPr>
              <a:xfrm>
                <a:off x="7596336"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6" name="1035 Elipse"/>
              <p:cNvSpPr/>
              <p:nvPr/>
            </p:nvSpPr>
            <p:spPr>
              <a:xfrm>
                <a:off x="7596336"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7" name="1036 Elipse"/>
              <p:cNvSpPr/>
              <p:nvPr/>
            </p:nvSpPr>
            <p:spPr>
              <a:xfrm>
                <a:off x="7596336"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8" name="1037 Elipse"/>
              <p:cNvSpPr/>
              <p:nvPr/>
            </p:nvSpPr>
            <p:spPr>
              <a:xfrm>
                <a:off x="7596336"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39" name="1038 Elipse"/>
              <p:cNvSpPr/>
              <p:nvPr/>
            </p:nvSpPr>
            <p:spPr>
              <a:xfrm>
                <a:off x="7596336"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0" name="1039 Elipse"/>
              <p:cNvSpPr/>
              <p:nvPr/>
            </p:nvSpPr>
            <p:spPr>
              <a:xfrm>
                <a:off x="7596336"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1" name="1040 Elipse"/>
              <p:cNvSpPr/>
              <p:nvPr/>
            </p:nvSpPr>
            <p:spPr>
              <a:xfrm>
                <a:off x="7596336"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2" name="1041 Elipse"/>
              <p:cNvSpPr/>
              <p:nvPr/>
            </p:nvSpPr>
            <p:spPr>
              <a:xfrm>
                <a:off x="7596336"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3" name="1042 Elipse"/>
              <p:cNvSpPr/>
              <p:nvPr/>
            </p:nvSpPr>
            <p:spPr>
              <a:xfrm>
                <a:off x="7596336"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4" name="1043 Elipse"/>
              <p:cNvSpPr/>
              <p:nvPr/>
            </p:nvSpPr>
            <p:spPr>
              <a:xfrm>
                <a:off x="7596336"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5" name="1044 Elipse"/>
              <p:cNvSpPr/>
              <p:nvPr/>
            </p:nvSpPr>
            <p:spPr>
              <a:xfrm>
                <a:off x="7596336"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6" name="1045 Elipse"/>
              <p:cNvSpPr/>
              <p:nvPr/>
            </p:nvSpPr>
            <p:spPr>
              <a:xfrm>
                <a:off x="7596336"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7" name="1046 Elipse"/>
              <p:cNvSpPr/>
              <p:nvPr/>
            </p:nvSpPr>
            <p:spPr>
              <a:xfrm>
                <a:off x="7596336"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8" name="1047 Elipse"/>
              <p:cNvSpPr/>
              <p:nvPr/>
            </p:nvSpPr>
            <p:spPr>
              <a:xfrm>
                <a:off x="7596336"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49" name="1048 Elipse"/>
              <p:cNvSpPr/>
              <p:nvPr/>
            </p:nvSpPr>
            <p:spPr>
              <a:xfrm>
                <a:off x="7596336"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0" name="1049 Elipse"/>
              <p:cNvSpPr/>
              <p:nvPr/>
            </p:nvSpPr>
            <p:spPr>
              <a:xfrm>
                <a:off x="7596336"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6" name="1055 Elipse"/>
              <p:cNvSpPr/>
              <p:nvPr/>
            </p:nvSpPr>
            <p:spPr>
              <a:xfrm>
                <a:off x="7812360"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7" name="1056 Elipse"/>
              <p:cNvSpPr/>
              <p:nvPr/>
            </p:nvSpPr>
            <p:spPr>
              <a:xfrm>
                <a:off x="7812360"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8" name="1057 Elipse"/>
              <p:cNvSpPr/>
              <p:nvPr/>
            </p:nvSpPr>
            <p:spPr>
              <a:xfrm>
                <a:off x="7812360"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59" name="1058 Elipse"/>
              <p:cNvSpPr/>
              <p:nvPr/>
            </p:nvSpPr>
            <p:spPr>
              <a:xfrm>
                <a:off x="7812360"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0" name="1059 Elipse"/>
              <p:cNvSpPr/>
              <p:nvPr/>
            </p:nvSpPr>
            <p:spPr>
              <a:xfrm>
                <a:off x="7812360"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1" name="1060 Elipse"/>
              <p:cNvSpPr/>
              <p:nvPr/>
            </p:nvSpPr>
            <p:spPr>
              <a:xfrm>
                <a:off x="7812360"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2" name="1061 Elipse"/>
              <p:cNvSpPr/>
              <p:nvPr/>
            </p:nvSpPr>
            <p:spPr>
              <a:xfrm>
                <a:off x="7812360"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3" name="1062 Elipse"/>
              <p:cNvSpPr/>
              <p:nvPr/>
            </p:nvSpPr>
            <p:spPr>
              <a:xfrm>
                <a:off x="7812360"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4" name="1063 Elipse"/>
              <p:cNvSpPr/>
              <p:nvPr/>
            </p:nvSpPr>
            <p:spPr>
              <a:xfrm>
                <a:off x="7812360"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5" name="1064 Elipse"/>
              <p:cNvSpPr/>
              <p:nvPr/>
            </p:nvSpPr>
            <p:spPr>
              <a:xfrm>
                <a:off x="7812360"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6" name="1065 Elipse"/>
              <p:cNvSpPr/>
              <p:nvPr/>
            </p:nvSpPr>
            <p:spPr>
              <a:xfrm>
                <a:off x="7812360"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7" name="1066 Elipse"/>
              <p:cNvSpPr/>
              <p:nvPr/>
            </p:nvSpPr>
            <p:spPr>
              <a:xfrm>
                <a:off x="7812360"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8" name="1067 Elipse"/>
              <p:cNvSpPr/>
              <p:nvPr/>
            </p:nvSpPr>
            <p:spPr>
              <a:xfrm>
                <a:off x="7812360"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69" name="1068 Elipse"/>
              <p:cNvSpPr/>
              <p:nvPr/>
            </p:nvSpPr>
            <p:spPr>
              <a:xfrm>
                <a:off x="7812360"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0" name="1069 Elipse"/>
              <p:cNvSpPr/>
              <p:nvPr/>
            </p:nvSpPr>
            <p:spPr>
              <a:xfrm>
                <a:off x="7812360"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1" name="1070 Elipse"/>
              <p:cNvSpPr/>
              <p:nvPr/>
            </p:nvSpPr>
            <p:spPr>
              <a:xfrm>
                <a:off x="7812360"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2" name="1071 Elipse"/>
              <p:cNvSpPr/>
              <p:nvPr/>
            </p:nvSpPr>
            <p:spPr>
              <a:xfrm>
                <a:off x="7812360"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3" name="1072 Elipse"/>
              <p:cNvSpPr/>
              <p:nvPr/>
            </p:nvSpPr>
            <p:spPr>
              <a:xfrm>
                <a:off x="7812360"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4" name="1073 Elipse"/>
              <p:cNvSpPr/>
              <p:nvPr/>
            </p:nvSpPr>
            <p:spPr>
              <a:xfrm>
                <a:off x="7812360"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5" name="1074 Elipse"/>
              <p:cNvSpPr/>
              <p:nvPr/>
            </p:nvSpPr>
            <p:spPr>
              <a:xfrm>
                <a:off x="7812360"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6" name="1075 Elipse"/>
              <p:cNvSpPr/>
              <p:nvPr/>
            </p:nvSpPr>
            <p:spPr>
              <a:xfrm>
                <a:off x="7812360"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7" name="1076 Elipse"/>
              <p:cNvSpPr/>
              <p:nvPr/>
            </p:nvSpPr>
            <p:spPr>
              <a:xfrm>
                <a:off x="7812360"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8" name="1077 Elipse"/>
              <p:cNvSpPr/>
              <p:nvPr/>
            </p:nvSpPr>
            <p:spPr>
              <a:xfrm>
                <a:off x="7812360"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79" name="1078 Elipse"/>
              <p:cNvSpPr/>
              <p:nvPr/>
            </p:nvSpPr>
            <p:spPr>
              <a:xfrm>
                <a:off x="7812360"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0" name="1079 Elipse"/>
              <p:cNvSpPr/>
              <p:nvPr/>
            </p:nvSpPr>
            <p:spPr>
              <a:xfrm>
                <a:off x="7812360"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6" name="1085 Elipse"/>
              <p:cNvSpPr/>
              <p:nvPr/>
            </p:nvSpPr>
            <p:spPr>
              <a:xfrm>
                <a:off x="8028384"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7" name="1086 Elipse"/>
              <p:cNvSpPr/>
              <p:nvPr/>
            </p:nvSpPr>
            <p:spPr>
              <a:xfrm>
                <a:off x="8028384"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8" name="1087 Elipse"/>
              <p:cNvSpPr/>
              <p:nvPr/>
            </p:nvSpPr>
            <p:spPr>
              <a:xfrm>
                <a:off x="8028384"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89" name="1088 Elipse"/>
              <p:cNvSpPr/>
              <p:nvPr/>
            </p:nvSpPr>
            <p:spPr>
              <a:xfrm>
                <a:off x="8028384"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0" name="1089 Elipse"/>
              <p:cNvSpPr/>
              <p:nvPr/>
            </p:nvSpPr>
            <p:spPr>
              <a:xfrm>
                <a:off x="8028384"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1" name="1090 Elipse"/>
              <p:cNvSpPr/>
              <p:nvPr/>
            </p:nvSpPr>
            <p:spPr>
              <a:xfrm>
                <a:off x="8028384"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2" name="1091 Elipse"/>
              <p:cNvSpPr/>
              <p:nvPr/>
            </p:nvSpPr>
            <p:spPr>
              <a:xfrm>
                <a:off x="8028384"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3" name="1092 Elipse"/>
              <p:cNvSpPr/>
              <p:nvPr/>
            </p:nvSpPr>
            <p:spPr>
              <a:xfrm>
                <a:off x="8028384"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4" name="1093 Elipse"/>
              <p:cNvSpPr/>
              <p:nvPr/>
            </p:nvSpPr>
            <p:spPr>
              <a:xfrm>
                <a:off x="8028384"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5" name="1094 Elipse"/>
              <p:cNvSpPr/>
              <p:nvPr/>
            </p:nvSpPr>
            <p:spPr>
              <a:xfrm>
                <a:off x="8028384"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6" name="1095 Elipse"/>
              <p:cNvSpPr/>
              <p:nvPr/>
            </p:nvSpPr>
            <p:spPr>
              <a:xfrm>
                <a:off x="8028384"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7" name="1096 Elipse"/>
              <p:cNvSpPr/>
              <p:nvPr/>
            </p:nvSpPr>
            <p:spPr>
              <a:xfrm>
                <a:off x="8028384"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8" name="1097 Elipse"/>
              <p:cNvSpPr/>
              <p:nvPr/>
            </p:nvSpPr>
            <p:spPr>
              <a:xfrm>
                <a:off x="8028384"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099" name="1098 Elipse"/>
              <p:cNvSpPr/>
              <p:nvPr/>
            </p:nvSpPr>
            <p:spPr>
              <a:xfrm>
                <a:off x="8028384"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0" name="1099 Elipse"/>
              <p:cNvSpPr/>
              <p:nvPr/>
            </p:nvSpPr>
            <p:spPr>
              <a:xfrm>
                <a:off x="8028384"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1" name="1100 Elipse"/>
              <p:cNvSpPr/>
              <p:nvPr/>
            </p:nvSpPr>
            <p:spPr>
              <a:xfrm>
                <a:off x="8028384"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2" name="1101 Elipse"/>
              <p:cNvSpPr/>
              <p:nvPr/>
            </p:nvSpPr>
            <p:spPr>
              <a:xfrm>
                <a:off x="8028384"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3" name="1102 Elipse"/>
              <p:cNvSpPr/>
              <p:nvPr/>
            </p:nvSpPr>
            <p:spPr>
              <a:xfrm>
                <a:off x="8028384"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4" name="1103 Elipse"/>
              <p:cNvSpPr/>
              <p:nvPr/>
            </p:nvSpPr>
            <p:spPr>
              <a:xfrm>
                <a:off x="8028384"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5" name="1104 Elipse"/>
              <p:cNvSpPr/>
              <p:nvPr/>
            </p:nvSpPr>
            <p:spPr>
              <a:xfrm>
                <a:off x="8028384"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6" name="1105 Elipse"/>
              <p:cNvSpPr/>
              <p:nvPr/>
            </p:nvSpPr>
            <p:spPr>
              <a:xfrm>
                <a:off x="8028384"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7" name="1106 Elipse"/>
              <p:cNvSpPr/>
              <p:nvPr/>
            </p:nvSpPr>
            <p:spPr>
              <a:xfrm>
                <a:off x="8028384"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8" name="1107 Elipse"/>
              <p:cNvSpPr/>
              <p:nvPr/>
            </p:nvSpPr>
            <p:spPr>
              <a:xfrm>
                <a:off x="8028384"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09" name="1108 Elipse"/>
              <p:cNvSpPr/>
              <p:nvPr/>
            </p:nvSpPr>
            <p:spPr>
              <a:xfrm>
                <a:off x="8028384"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0" name="1109 Elipse"/>
              <p:cNvSpPr/>
              <p:nvPr/>
            </p:nvSpPr>
            <p:spPr>
              <a:xfrm>
                <a:off x="8028384"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6" name="1115 Elipse"/>
              <p:cNvSpPr/>
              <p:nvPr/>
            </p:nvSpPr>
            <p:spPr>
              <a:xfrm>
                <a:off x="8244408"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7" name="1116 Elipse"/>
              <p:cNvSpPr/>
              <p:nvPr/>
            </p:nvSpPr>
            <p:spPr>
              <a:xfrm>
                <a:off x="8244408"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8" name="1117 Elipse"/>
              <p:cNvSpPr/>
              <p:nvPr/>
            </p:nvSpPr>
            <p:spPr>
              <a:xfrm>
                <a:off x="8244408"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19" name="1118 Elipse"/>
              <p:cNvSpPr/>
              <p:nvPr/>
            </p:nvSpPr>
            <p:spPr>
              <a:xfrm>
                <a:off x="8244408"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0" name="1119 Elipse"/>
              <p:cNvSpPr/>
              <p:nvPr/>
            </p:nvSpPr>
            <p:spPr>
              <a:xfrm>
                <a:off x="8244408"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1" name="1120 Elipse"/>
              <p:cNvSpPr/>
              <p:nvPr/>
            </p:nvSpPr>
            <p:spPr>
              <a:xfrm>
                <a:off x="8244408"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2" name="1121 Elipse"/>
              <p:cNvSpPr/>
              <p:nvPr/>
            </p:nvSpPr>
            <p:spPr>
              <a:xfrm>
                <a:off x="8244408"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3" name="1122 Elipse"/>
              <p:cNvSpPr/>
              <p:nvPr/>
            </p:nvSpPr>
            <p:spPr>
              <a:xfrm>
                <a:off x="8244408"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4" name="1123 Elipse"/>
              <p:cNvSpPr/>
              <p:nvPr/>
            </p:nvSpPr>
            <p:spPr>
              <a:xfrm>
                <a:off x="8244408"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5" name="1124 Elipse"/>
              <p:cNvSpPr/>
              <p:nvPr/>
            </p:nvSpPr>
            <p:spPr>
              <a:xfrm>
                <a:off x="8244408"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6" name="1125 Elipse"/>
              <p:cNvSpPr/>
              <p:nvPr/>
            </p:nvSpPr>
            <p:spPr>
              <a:xfrm>
                <a:off x="8244408"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7" name="1126 Elipse"/>
              <p:cNvSpPr/>
              <p:nvPr/>
            </p:nvSpPr>
            <p:spPr>
              <a:xfrm>
                <a:off x="8244408"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8" name="1127 Elipse"/>
              <p:cNvSpPr/>
              <p:nvPr/>
            </p:nvSpPr>
            <p:spPr>
              <a:xfrm>
                <a:off x="8244408"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29" name="1128 Elipse"/>
              <p:cNvSpPr/>
              <p:nvPr/>
            </p:nvSpPr>
            <p:spPr>
              <a:xfrm>
                <a:off x="8244408"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0" name="1129 Elipse"/>
              <p:cNvSpPr/>
              <p:nvPr/>
            </p:nvSpPr>
            <p:spPr>
              <a:xfrm>
                <a:off x="8244408"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1" name="1130 Elipse"/>
              <p:cNvSpPr/>
              <p:nvPr/>
            </p:nvSpPr>
            <p:spPr>
              <a:xfrm>
                <a:off x="8244408"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2" name="1131 Elipse"/>
              <p:cNvSpPr/>
              <p:nvPr/>
            </p:nvSpPr>
            <p:spPr>
              <a:xfrm>
                <a:off x="8244408"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3" name="1132 Elipse"/>
              <p:cNvSpPr/>
              <p:nvPr/>
            </p:nvSpPr>
            <p:spPr>
              <a:xfrm>
                <a:off x="8244408"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4" name="1133 Elipse"/>
              <p:cNvSpPr/>
              <p:nvPr/>
            </p:nvSpPr>
            <p:spPr>
              <a:xfrm>
                <a:off x="8244408"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5" name="1134 Elipse"/>
              <p:cNvSpPr/>
              <p:nvPr/>
            </p:nvSpPr>
            <p:spPr>
              <a:xfrm>
                <a:off x="8244408"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6" name="1135 Elipse"/>
              <p:cNvSpPr/>
              <p:nvPr/>
            </p:nvSpPr>
            <p:spPr>
              <a:xfrm>
                <a:off x="8244408"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7" name="1136 Elipse"/>
              <p:cNvSpPr/>
              <p:nvPr/>
            </p:nvSpPr>
            <p:spPr>
              <a:xfrm>
                <a:off x="8244408"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8" name="1137 Elipse"/>
              <p:cNvSpPr/>
              <p:nvPr/>
            </p:nvSpPr>
            <p:spPr>
              <a:xfrm>
                <a:off x="8244408"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39" name="1138 Elipse"/>
              <p:cNvSpPr/>
              <p:nvPr/>
            </p:nvSpPr>
            <p:spPr>
              <a:xfrm>
                <a:off x="8244408"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0" name="1139 Elipse"/>
              <p:cNvSpPr/>
              <p:nvPr/>
            </p:nvSpPr>
            <p:spPr>
              <a:xfrm>
                <a:off x="8244408"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6" name="1145 Elipse"/>
              <p:cNvSpPr/>
              <p:nvPr/>
            </p:nvSpPr>
            <p:spPr>
              <a:xfrm>
                <a:off x="8460432"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7" name="1146 Elipse"/>
              <p:cNvSpPr/>
              <p:nvPr/>
            </p:nvSpPr>
            <p:spPr>
              <a:xfrm>
                <a:off x="8460432"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8" name="1147 Elipse"/>
              <p:cNvSpPr/>
              <p:nvPr/>
            </p:nvSpPr>
            <p:spPr>
              <a:xfrm>
                <a:off x="8460432"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49" name="1148 Elipse"/>
              <p:cNvSpPr/>
              <p:nvPr/>
            </p:nvSpPr>
            <p:spPr>
              <a:xfrm>
                <a:off x="8460432"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0" name="1149 Elipse"/>
              <p:cNvSpPr/>
              <p:nvPr/>
            </p:nvSpPr>
            <p:spPr>
              <a:xfrm>
                <a:off x="8460432"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1" name="1150 Elipse"/>
              <p:cNvSpPr/>
              <p:nvPr/>
            </p:nvSpPr>
            <p:spPr>
              <a:xfrm>
                <a:off x="8460432"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2" name="1151 Elipse"/>
              <p:cNvSpPr/>
              <p:nvPr/>
            </p:nvSpPr>
            <p:spPr>
              <a:xfrm>
                <a:off x="8460432"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3" name="1152 Elipse"/>
              <p:cNvSpPr/>
              <p:nvPr/>
            </p:nvSpPr>
            <p:spPr>
              <a:xfrm>
                <a:off x="8460432"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4" name="1153 Elipse"/>
              <p:cNvSpPr/>
              <p:nvPr/>
            </p:nvSpPr>
            <p:spPr>
              <a:xfrm>
                <a:off x="8460432"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5" name="1154 Elipse"/>
              <p:cNvSpPr/>
              <p:nvPr/>
            </p:nvSpPr>
            <p:spPr>
              <a:xfrm>
                <a:off x="8460432"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6" name="1155 Elipse"/>
              <p:cNvSpPr/>
              <p:nvPr/>
            </p:nvSpPr>
            <p:spPr>
              <a:xfrm>
                <a:off x="8460432"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7" name="1156 Elipse"/>
              <p:cNvSpPr/>
              <p:nvPr/>
            </p:nvSpPr>
            <p:spPr>
              <a:xfrm>
                <a:off x="8460432"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8" name="1157 Elipse"/>
              <p:cNvSpPr/>
              <p:nvPr/>
            </p:nvSpPr>
            <p:spPr>
              <a:xfrm>
                <a:off x="8460432"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59" name="1158 Elipse"/>
              <p:cNvSpPr/>
              <p:nvPr/>
            </p:nvSpPr>
            <p:spPr>
              <a:xfrm>
                <a:off x="8460432"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0" name="1159 Elipse"/>
              <p:cNvSpPr/>
              <p:nvPr/>
            </p:nvSpPr>
            <p:spPr>
              <a:xfrm>
                <a:off x="8460432"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1" name="1160 Elipse"/>
              <p:cNvSpPr/>
              <p:nvPr/>
            </p:nvSpPr>
            <p:spPr>
              <a:xfrm>
                <a:off x="8460432"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2" name="1161 Elipse"/>
              <p:cNvSpPr/>
              <p:nvPr/>
            </p:nvSpPr>
            <p:spPr>
              <a:xfrm>
                <a:off x="8460432"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3" name="1162 Elipse"/>
              <p:cNvSpPr/>
              <p:nvPr/>
            </p:nvSpPr>
            <p:spPr>
              <a:xfrm>
                <a:off x="8460432"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4" name="1163 Elipse"/>
              <p:cNvSpPr/>
              <p:nvPr/>
            </p:nvSpPr>
            <p:spPr>
              <a:xfrm>
                <a:off x="8460432"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5" name="1164 Elipse"/>
              <p:cNvSpPr/>
              <p:nvPr/>
            </p:nvSpPr>
            <p:spPr>
              <a:xfrm>
                <a:off x="8460432"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6" name="1165 Elipse"/>
              <p:cNvSpPr/>
              <p:nvPr/>
            </p:nvSpPr>
            <p:spPr>
              <a:xfrm>
                <a:off x="8460432"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7" name="1166 Elipse"/>
              <p:cNvSpPr/>
              <p:nvPr/>
            </p:nvSpPr>
            <p:spPr>
              <a:xfrm>
                <a:off x="8460432"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8" name="1167 Elipse"/>
              <p:cNvSpPr/>
              <p:nvPr/>
            </p:nvSpPr>
            <p:spPr>
              <a:xfrm>
                <a:off x="8460432"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69" name="1168 Elipse"/>
              <p:cNvSpPr/>
              <p:nvPr/>
            </p:nvSpPr>
            <p:spPr>
              <a:xfrm>
                <a:off x="8460432"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0" name="1169 Elipse"/>
              <p:cNvSpPr/>
              <p:nvPr/>
            </p:nvSpPr>
            <p:spPr>
              <a:xfrm>
                <a:off x="8460432"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6" name="1175 Elipse"/>
              <p:cNvSpPr/>
              <p:nvPr/>
            </p:nvSpPr>
            <p:spPr>
              <a:xfrm>
                <a:off x="8676456" y="607605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7" name="1176 Elipse"/>
              <p:cNvSpPr/>
              <p:nvPr/>
            </p:nvSpPr>
            <p:spPr>
              <a:xfrm>
                <a:off x="8676456" y="586003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8" name="1177 Elipse"/>
              <p:cNvSpPr/>
              <p:nvPr/>
            </p:nvSpPr>
            <p:spPr>
              <a:xfrm>
                <a:off x="8676456" y="564400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79" name="1178 Elipse"/>
              <p:cNvSpPr/>
              <p:nvPr/>
            </p:nvSpPr>
            <p:spPr>
              <a:xfrm>
                <a:off x="8676456" y="542798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0" name="1179 Elipse"/>
              <p:cNvSpPr/>
              <p:nvPr/>
            </p:nvSpPr>
            <p:spPr>
              <a:xfrm>
                <a:off x="8676456" y="521196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1" name="1180 Elipse"/>
              <p:cNvSpPr/>
              <p:nvPr/>
            </p:nvSpPr>
            <p:spPr>
              <a:xfrm>
                <a:off x="8676456" y="499593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2" name="1181 Elipse"/>
              <p:cNvSpPr/>
              <p:nvPr/>
            </p:nvSpPr>
            <p:spPr>
              <a:xfrm>
                <a:off x="8676456" y="477991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3" name="1182 Elipse"/>
              <p:cNvSpPr/>
              <p:nvPr/>
            </p:nvSpPr>
            <p:spPr>
              <a:xfrm>
                <a:off x="8676456" y="456388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4" name="1183 Elipse"/>
              <p:cNvSpPr/>
              <p:nvPr/>
            </p:nvSpPr>
            <p:spPr>
              <a:xfrm>
                <a:off x="8676456" y="434786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5" name="1184 Elipse"/>
              <p:cNvSpPr/>
              <p:nvPr/>
            </p:nvSpPr>
            <p:spPr>
              <a:xfrm>
                <a:off x="8676456" y="413184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6" name="1185 Elipse"/>
              <p:cNvSpPr/>
              <p:nvPr/>
            </p:nvSpPr>
            <p:spPr>
              <a:xfrm>
                <a:off x="8676456" y="391581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7" name="1186 Elipse"/>
              <p:cNvSpPr/>
              <p:nvPr/>
            </p:nvSpPr>
            <p:spPr>
              <a:xfrm>
                <a:off x="8676456" y="369979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8" name="1187 Elipse"/>
              <p:cNvSpPr/>
              <p:nvPr/>
            </p:nvSpPr>
            <p:spPr>
              <a:xfrm>
                <a:off x="8676456" y="348376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89" name="1188 Elipse"/>
              <p:cNvSpPr/>
              <p:nvPr/>
            </p:nvSpPr>
            <p:spPr>
              <a:xfrm>
                <a:off x="8676456" y="326774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0" name="1189 Elipse"/>
              <p:cNvSpPr/>
              <p:nvPr/>
            </p:nvSpPr>
            <p:spPr>
              <a:xfrm>
                <a:off x="8676456" y="305172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1" name="1190 Elipse"/>
              <p:cNvSpPr/>
              <p:nvPr/>
            </p:nvSpPr>
            <p:spPr>
              <a:xfrm>
                <a:off x="8676456" y="283569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2" name="1191 Elipse"/>
              <p:cNvSpPr/>
              <p:nvPr/>
            </p:nvSpPr>
            <p:spPr>
              <a:xfrm>
                <a:off x="8676456" y="261967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3" name="1192 Elipse"/>
              <p:cNvSpPr/>
              <p:nvPr/>
            </p:nvSpPr>
            <p:spPr>
              <a:xfrm>
                <a:off x="8676456" y="240364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4" name="1193 Elipse"/>
              <p:cNvSpPr/>
              <p:nvPr/>
            </p:nvSpPr>
            <p:spPr>
              <a:xfrm>
                <a:off x="8676456" y="218762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5" name="1194 Elipse"/>
              <p:cNvSpPr/>
              <p:nvPr/>
            </p:nvSpPr>
            <p:spPr>
              <a:xfrm>
                <a:off x="8676456" y="197160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6" name="1195 Elipse"/>
              <p:cNvSpPr/>
              <p:nvPr/>
            </p:nvSpPr>
            <p:spPr>
              <a:xfrm>
                <a:off x="8676456" y="1755576"/>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7" name="1196 Elipse"/>
              <p:cNvSpPr/>
              <p:nvPr/>
            </p:nvSpPr>
            <p:spPr>
              <a:xfrm>
                <a:off x="8676456" y="1539552"/>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8" name="1197 Elipse"/>
              <p:cNvSpPr/>
              <p:nvPr/>
            </p:nvSpPr>
            <p:spPr>
              <a:xfrm>
                <a:off x="8676456" y="1323528"/>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199" name="1198 Elipse"/>
              <p:cNvSpPr/>
              <p:nvPr/>
            </p:nvSpPr>
            <p:spPr>
              <a:xfrm>
                <a:off x="8676456" y="1107504"/>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sp>
            <p:nvSpPr>
              <p:cNvPr id="1200" name="1199 Elipse"/>
              <p:cNvSpPr/>
              <p:nvPr/>
            </p:nvSpPr>
            <p:spPr>
              <a:xfrm>
                <a:off x="8676456" y="891480"/>
                <a:ext cx="216024" cy="216024"/>
              </a:xfrm>
              <a:prstGeom prst="ellipse">
                <a:avLst/>
              </a:prstGeom>
            </p:spPr>
            <p:style>
              <a:lnRef idx="0">
                <a:schemeClr val="accent6"/>
              </a:lnRef>
              <a:fillRef idx="3">
                <a:schemeClr val="accent6"/>
              </a:fillRef>
              <a:effectRef idx="3">
                <a:schemeClr val="accent6"/>
              </a:effectRef>
              <a:fontRef idx="minor">
                <a:schemeClr val="lt1"/>
              </a:fontRef>
            </p:style>
            <p:txBody>
              <a:bodyPr anchor="ctr"/>
              <a:lstStyle/>
              <a:p>
                <a:pPr algn="ctr" defTabSz="914377">
                  <a:defRPr/>
                </a:pPr>
                <a:endParaRPr lang="es-ES" sz="1351" kern="0">
                  <a:solidFill>
                    <a:sysClr val="windowText" lastClr="000000"/>
                  </a:solidFill>
                </a:endParaRPr>
              </a:p>
            </p:txBody>
          </p:sp>
        </p:grpSp>
      </p:grpSp>
      <p:sp>
        <p:nvSpPr>
          <p:cNvPr id="1207" name="1206 CuadroTexto"/>
          <p:cNvSpPr txBox="1"/>
          <p:nvPr/>
        </p:nvSpPr>
        <p:spPr>
          <a:xfrm>
            <a:off x="1631949" y="6237290"/>
            <a:ext cx="1150939" cy="646331"/>
          </a:xfrm>
          <a:prstGeom prst="rect">
            <a:avLst/>
          </a:prstGeom>
          <a:noFill/>
        </p:spPr>
        <p:txBody>
          <a:bodyPr>
            <a:spAutoFit/>
          </a:bodyPr>
          <a:lstStyle/>
          <a:p>
            <a:pPr defTabSz="914377">
              <a:defRPr/>
            </a:pPr>
            <a:r>
              <a:rPr lang="es-ES" sz="3600" b="1" kern="0" dirty="0">
                <a:solidFill>
                  <a:prstClr val="white"/>
                </a:solidFill>
              </a:rPr>
              <a:t>2012</a:t>
            </a:r>
          </a:p>
        </p:txBody>
      </p:sp>
      <p:sp>
        <p:nvSpPr>
          <p:cNvPr id="1208" name="1207 CuadroTexto"/>
          <p:cNvSpPr txBox="1"/>
          <p:nvPr/>
        </p:nvSpPr>
        <p:spPr>
          <a:xfrm>
            <a:off x="1703388" y="6237290"/>
            <a:ext cx="1152525" cy="646331"/>
          </a:xfrm>
          <a:prstGeom prst="rect">
            <a:avLst/>
          </a:prstGeom>
          <a:noFill/>
        </p:spPr>
        <p:txBody>
          <a:bodyPr>
            <a:spAutoFit/>
          </a:bodyPr>
          <a:lstStyle/>
          <a:p>
            <a:pPr defTabSz="914377">
              <a:defRPr/>
            </a:pPr>
            <a:r>
              <a:rPr lang="es-ES" sz="3600" b="1" kern="0" dirty="0">
                <a:solidFill>
                  <a:prstClr val="white"/>
                </a:solidFill>
              </a:rPr>
              <a:t>2020</a:t>
            </a:r>
          </a:p>
        </p:txBody>
      </p:sp>
      <p:sp>
        <p:nvSpPr>
          <p:cNvPr id="1210" name="1209 CuadroTexto"/>
          <p:cNvSpPr txBox="1"/>
          <p:nvPr/>
        </p:nvSpPr>
        <p:spPr>
          <a:xfrm>
            <a:off x="3359149" y="1"/>
            <a:ext cx="5113339" cy="461665"/>
          </a:xfrm>
          <a:prstGeom prst="rect">
            <a:avLst/>
          </a:prstGeom>
          <a:noFill/>
        </p:spPr>
        <p:txBody>
          <a:bodyPr>
            <a:spAutoFit/>
          </a:bodyPr>
          <a:lstStyle/>
          <a:p>
            <a:pPr algn="ctr" defTabSz="914377">
              <a:defRPr/>
            </a:pPr>
            <a:r>
              <a:rPr lang="es-ES" sz="2400" kern="0" dirty="0">
                <a:solidFill>
                  <a:prstClr val="white"/>
                </a:solidFill>
              </a:rPr>
              <a:t>Era de la información</a:t>
            </a:r>
          </a:p>
        </p:txBody>
      </p:sp>
    </p:spTree>
    <p:extLst>
      <p:ext uri="{BB962C8B-B14F-4D97-AF65-F5344CB8AC3E}">
        <p14:creationId xmlns:p14="http://schemas.microsoft.com/office/powerpoint/2010/main" val="2098678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20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20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2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07" grpId="0"/>
      <p:bldP spid="1207" grpId="1"/>
      <p:bldP spid="1208"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 y="0"/>
            <a:ext cx="12191999" cy="6858000"/>
          </a:xfrm>
          <a:prstGeom prst="rect">
            <a:avLst/>
          </a:prstGeom>
        </p:spPr>
      </p:pic>
      <p:pic>
        <p:nvPicPr>
          <p:cNvPr id="3" name="Imagen 2"/>
          <p:cNvPicPr>
            <a:picLocks noChangeAspect="1"/>
          </p:cNvPicPr>
          <p:nvPr/>
        </p:nvPicPr>
        <p:blipFill>
          <a:blip r:embed="rId3"/>
          <a:stretch>
            <a:fillRect/>
          </a:stretch>
        </p:blipFill>
        <p:spPr>
          <a:xfrm>
            <a:off x="128589" y="1"/>
            <a:ext cx="9096375" cy="4010025"/>
          </a:xfrm>
          <a:prstGeom prst="rect">
            <a:avLst/>
          </a:prstGeom>
        </p:spPr>
      </p:pic>
      <p:pic>
        <p:nvPicPr>
          <p:cNvPr id="4" name="Imagen 3"/>
          <p:cNvPicPr>
            <a:picLocks noChangeAspect="1"/>
          </p:cNvPicPr>
          <p:nvPr/>
        </p:nvPicPr>
        <p:blipFill>
          <a:blip r:embed="rId4"/>
          <a:stretch>
            <a:fillRect/>
          </a:stretch>
        </p:blipFill>
        <p:spPr>
          <a:xfrm>
            <a:off x="6696076" y="4705349"/>
            <a:ext cx="5495925" cy="2152651"/>
          </a:xfrm>
          <a:prstGeom prst="rect">
            <a:avLst/>
          </a:prstGeom>
        </p:spPr>
      </p:pic>
      <p:sp>
        <p:nvSpPr>
          <p:cNvPr id="5" name="CuadroTexto 4"/>
          <p:cNvSpPr txBox="1"/>
          <p:nvPr/>
        </p:nvSpPr>
        <p:spPr>
          <a:xfrm>
            <a:off x="8245834" y="228601"/>
            <a:ext cx="4168449" cy="2354747"/>
          </a:xfrm>
          <a:prstGeom prst="rect">
            <a:avLst/>
          </a:prstGeom>
          <a:noFill/>
        </p:spPr>
        <p:txBody>
          <a:bodyPr wrap="none" rtlCol="0">
            <a:spAutoFit/>
          </a:bodyPr>
          <a:lstStyle/>
          <a:p>
            <a:pPr algn="ctr" defTabSz="914377"/>
            <a:r>
              <a:rPr lang="en-US" sz="2400" b="1" dirty="0">
                <a:solidFill>
                  <a:prstClr val="white"/>
                </a:solidFill>
                <a:latin typeface="Ge inspira"/>
              </a:rPr>
              <a:t>SMARTPHONES</a:t>
            </a:r>
          </a:p>
          <a:p>
            <a:pPr algn="ctr" defTabSz="914377"/>
            <a:endParaRPr lang="en-US" sz="2400" b="1" dirty="0">
              <a:solidFill>
                <a:prstClr val="white"/>
              </a:solidFill>
              <a:latin typeface="Ge inspira"/>
            </a:endParaRPr>
          </a:p>
          <a:p>
            <a:pPr algn="ctr" defTabSz="914377"/>
            <a:r>
              <a:rPr lang="en-US" sz="2400" b="1" dirty="0">
                <a:solidFill>
                  <a:prstClr val="white"/>
                </a:solidFill>
                <a:latin typeface="Ge inspira"/>
              </a:rPr>
              <a:t>COMPUTADORAS</a:t>
            </a:r>
          </a:p>
          <a:p>
            <a:pPr algn="ctr" defTabSz="914377"/>
            <a:endParaRPr lang="en-US" sz="2400" b="1" dirty="0">
              <a:solidFill>
                <a:prstClr val="white"/>
              </a:solidFill>
              <a:latin typeface="Ge inspira"/>
            </a:endParaRPr>
          </a:p>
          <a:p>
            <a:pPr algn="ctr" defTabSz="914377"/>
            <a:r>
              <a:rPr lang="en-US" sz="2400" b="1" dirty="0">
                <a:solidFill>
                  <a:prstClr val="white"/>
                </a:solidFill>
                <a:latin typeface="Ge inspira"/>
              </a:rPr>
              <a:t>SENSORES DE AUTOS</a:t>
            </a:r>
          </a:p>
          <a:p>
            <a:pPr defTabSz="914377"/>
            <a:endParaRPr lang="en-US" sz="1351" dirty="0">
              <a:solidFill>
                <a:prstClr val="black"/>
              </a:solidFill>
            </a:endParaRPr>
          </a:p>
          <a:p>
            <a:pPr defTabSz="914377"/>
            <a:endParaRPr lang="es-CR" sz="1351" dirty="0">
              <a:solidFill>
                <a:prstClr val="black"/>
              </a:solidFill>
            </a:endParaRPr>
          </a:p>
        </p:txBody>
      </p:sp>
      <p:pic>
        <p:nvPicPr>
          <p:cNvPr id="6" name="Imagen 5"/>
          <p:cNvPicPr>
            <a:picLocks noChangeAspect="1"/>
          </p:cNvPicPr>
          <p:nvPr/>
        </p:nvPicPr>
        <p:blipFill>
          <a:blip r:embed="rId5"/>
          <a:stretch>
            <a:fillRect/>
          </a:stretch>
        </p:blipFill>
        <p:spPr>
          <a:xfrm>
            <a:off x="1" y="4010026"/>
            <a:ext cx="6515100" cy="2781300"/>
          </a:xfrm>
          <a:prstGeom prst="rect">
            <a:avLst/>
          </a:prstGeom>
        </p:spPr>
      </p:pic>
      <p:sp>
        <p:nvSpPr>
          <p:cNvPr id="7" name="CuadroTexto 6"/>
          <p:cNvSpPr txBox="1"/>
          <p:nvPr/>
        </p:nvSpPr>
        <p:spPr>
          <a:xfrm>
            <a:off x="8553451" y="6488668"/>
            <a:ext cx="2350323" cy="300210"/>
          </a:xfrm>
          <a:prstGeom prst="rect">
            <a:avLst/>
          </a:prstGeom>
          <a:noFill/>
        </p:spPr>
        <p:txBody>
          <a:bodyPr wrap="none" rtlCol="0">
            <a:spAutoFit/>
          </a:bodyPr>
          <a:lstStyle/>
          <a:p>
            <a:pPr defTabSz="914377"/>
            <a:r>
              <a:rPr lang="en-US" sz="1351" dirty="0">
                <a:solidFill>
                  <a:prstClr val="black"/>
                </a:solidFill>
              </a:rPr>
              <a:t>10^30, 1 mill</a:t>
            </a:r>
            <a:r>
              <a:rPr lang="es-CR" sz="1351" dirty="0" err="1">
                <a:solidFill>
                  <a:prstClr val="black"/>
                </a:solidFill>
              </a:rPr>
              <a:t>ón</a:t>
            </a:r>
            <a:r>
              <a:rPr lang="es-CR" sz="1351" dirty="0">
                <a:solidFill>
                  <a:prstClr val="black"/>
                </a:solidFill>
              </a:rPr>
              <a:t> de cuatrillones</a:t>
            </a:r>
          </a:p>
        </p:txBody>
      </p:sp>
    </p:spTree>
    <p:extLst>
      <p:ext uri="{BB962C8B-B14F-4D97-AF65-F5344CB8AC3E}">
        <p14:creationId xmlns:p14="http://schemas.microsoft.com/office/powerpoint/2010/main" val="40310498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
        <p:nvSpPr>
          <p:cNvPr id="3" name="CuadroTexto 2"/>
          <p:cNvSpPr txBox="1"/>
          <p:nvPr/>
        </p:nvSpPr>
        <p:spPr>
          <a:xfrm>
            <a:off x="371475" y="2"/>
            <a:ext cx="4510530" cy="646331"/>
          </a:xfrm>
          <a:prstGeom prst="rect">
            <a:avLst/>
          </a:prstGeom>
          <a:noFill/>
        </p:spPr>
        <p:txBody>
          <a:bodyPr wrap="none" rtlCol="0">
            <a:spAutoFit/>
          </a:bodyPr>
          <a:lstStyle/>
          <a:p>
            <a:pPr defTabSz="914377"/>
            <a:r>
              <a:rPr lang="en-US" sz="3600" b="1" dirty="0">
                <a:solidFill>
                  <a:prstClr val="white"/>
                </a:solidFill>
                <a:latin typeface="Ge inspira"/>
              </a:rPr>
              <a:t>BIG DATA SCIENCE</a:t>
            </a:r>
            <a:endParaRPr lang="es-CR" sz="3600" b="1" dirty="0">
              <a:solidFill>
                <a:prstClr val="white"/>
              </a:solidFill>
              <a:latin typeface="Ge inspira"/>
            </a:endParaRPr>
          </a:p>
        </p:txBody>
      </p:sp>
      <p:sp>
        <p:nvSpPr>
          <p:cNvPr id="4" name="Rectángulo 3"/>
          <p:cNvSpPr/>
          <p:nvPr/>
        </p:nvSpPr>
        <p:spPr>
          <a:xfrm>
            <a:off x="1" y="1400176"/>
            <a:ext cx="5838825" cy="4505325"/>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891" indent="-342891" defTabSz="914377">
              <a:buFont typeface="+mj-lt"/>
              <a:buAutoNum type="arabicPeriod"/>
            </a:pPr>
            <a:r>
              <a:rPr lang="en-US" sz="4400" b="1" dirty="0">
                <a:solidFill>
                  <a:prstClr val="white"/>
                </a:solidFill>
                <a:latin typeface="Ge inspira"/>
              </a:rPr>
              <a:t>CAPTURAR</a:t>
            </a:r>
          </a:p>
          <a:p>
            <a:pPr marL="342891" indent="-342891" defTabSz="914377">
              <a:buFont typeface="+mj-lt"/>
              <a:buAutoNum type="arabicPeriod"/>
            </a:pPr>
            <a:r>
              <a:rPr lang="en-US" sz="4400" b="1" dirty="0">
                <a:solidFill>
                  <a:prstClr val="white"/>
                </a:solidFill>
                <a:latin typeface="Ge inspira"/>
              </a:rPr>
              <a:t>ALMACENAR</a:t>
            </a:r>
          </a:p>
          <a:p>
            <a:pPr marL="342891" indent="-342891" defTabSz="914377">
              <a:buFont typeface="+mj-lt"/>
              <a:buAutoNum type="arabicPeriod"/>
            </a:pPr>
            <a:r>
              <a:rPr lang="en-US" sz="4400" b="1" dirty="0">
                <a:solidFill>
                  <a:prstClr val="white"/>
                </a:solidFill>
                <a:latin typeface="Ge inspira"/>
              </a:rPr>
              <a:t>MANIPULAR</a:t>
            </a:r>
          </a:p>
          <a:p>
            <a:pPr marL="342891" indent="-342891" defTabSz="914377">
              <a:buFont typeface="+mj-lt"/>
              <a:buAutoNum type="arabicPeriod"/>
            </a:pPr>
            <a:r>
              <a:rPr lang="en-US" sz="4400" b="1" dirty="0">
                <a:solidFill>
                  <a:prstClr val="white"/>
                </a:solidFill>
                <a:latin typeface="Ge inspira"/>
              </a:rPr>
              <a:t>ANALIZAR</a:t>
            </a:r>
          </a:p>
          <a:p>
            <a:pPr marL="342891" indent="-342891" defTabSz="914377">
              <a:buFont typeface="+mj-lt"/>
              <a:buAutoNum type="arabicPeriod"/>
            </a:pPr>
            <a:r>
              <a:rPr lang="en-US" sz="4400" b="1" dirty="0">
                <a:solidFill>
                  <a:prstClr val="white"/>
                </a:solidFill>
                <a:latin typeface="Ge inspira"/>
              </a:rPr>
              <a:t>CLASIFICAR</a:t>
            </a:r>
          </a:p>
          <a:p>
            <a:pPr marL="342891" indent="-342891" defTabSz="914377">
              <a:buFont typeface="+mj-lt"/>
              <a:buAutoNum type="arabicPeriod"/>
            </a:pPr>
            <a:r>
              <a:rPr lang="en-US" sz="4400" b="1" dirty="0">
                <a:solidFill>
                  <a:prstClr val="white"/>
                </a:solidFill>
                <a:latin typeface="Ge inspira"/>
              </a:rPr>
              <a:t>CATEGORIZAR</a:t>
            </a:r>
          </a:p>
          <a:p>
            <a:pPr marL="342891" indent="-342891" defTabSz="914377">
              <a:buFont typeface="+mj-lt"/>
              <a:buAutoNum type="arabicPeriod"/>
            </a:pPr>
            <a:r>
              <a:rPr lang="en-US" sz="4400" b="1" dirty="0">
                <a:solidFill>
                  <a:prstClr val="white"/>
                </a:solidFill>
                <a:latin typeface="Ge inspira"/>
              </a:rPr>
              <a:t>MODELAR</a:t>
            </a:r>
          </a:p>
          <a:p>
            <a:pPr marL="342891" indent="-342891" defTabSz="914377">
              <a:buFont typeface="+mj-lt"/>
              <a:buAutoNum type="arabicPeriod"/>
            </a:pPr>
            <a:endParaRPr lang="es-CR" sz="1351" dirty="0">
              <a:solidFill>
                <a:prstClr val="white"/>
              </a:solidFill>
            </a:endParaRPr>
          </a:p>
        </p:txBody>
      </p:sp>
    </p:spTree>
    <p:extLst>
      <p:ext uri="{BB962C8B-B14F-4D97-AF65-F5344CB8AC3E}">
        <p14:creationId xmlns:p14="http://schemas.microsoft.com/office/powerpoint/2010/main" val="258354534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8663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5181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57999"/>
          </a:xfrm>
          <a:prstGeom prst="rect">
            <a:avLst/>
          </a:prstGeom>
        </p:spPr>
      </p:pic>
    </p:spTree>
    <p:extLst>
      <p:ext uri="{BB962C8B-B14F-4D97-AF65-F5344CB8AC3E}">
        <p14:creationId xmlns:p14="http://schemas.microsoft.com/office/powerpoint/2010/main" val="10201750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8938770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5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6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8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GE Inspira template">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1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4400" b="0" i="0" u="none" strike="noStrike" cap="none" normalizeH="0" baseline="0" smtClean="0">
            <a:ln>
              <a:noFill/>
            </a:ln>
            <a:solidFill>
              <a:schemeClr val="tx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0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3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4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3_GE Inspira template">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GE Inspira template">
  <a:themeElements>
    <a:clrScheme name="">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CD0078"/>
      </a:hlink>
      <a:folHlink>
        <a:srgbClr val="23E100"/>
      </a:folHlink>
    </a:clrScheme>
    <a:fontScheme name="GE Inspira template">
      <a:majorFont>
        <a:latin typeface="GE Inspira Pitch"/>
        <a:ea typeface=""/>
        <a:cs typeface=""/>
      </a:majorFont>
      <a:minorFont>
        <a:latin typeface="GE Inspira Pitch"/>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GE Inspira Pitch" pitchFamily="34" charset="0"/>
          </a:defRPr>
        </a:defPPr>
      </a:lstStyle>
    </a:lnDef>
  </a:objectDefaults>
  <a:extraClrSchemeLst>
    <a:extraClrScheme>
      <a:clrScheme name="GE Inspira template 1">
        <a:dk1>
          <a:srgbClr val="1E4191"/>
        </a:dk1>
        <a:lt1>
          <a:srgbClr val="FFFFFF"/>
        </a:lt1>
        <a:dk2>
          <a:srgbClr val="FF6600"/>
        </a:dk2>
        <a:lt2>
          <a:srgbClr val="00AA50"/>
        </a:lt2>
        <a:accent1>
          <a:srgbClr val="9B50D7"/>
        </a:accent1>
        <a:accent2>
          <a:srgbClr val="28B9F5"/>
        </a:accent2>
        <a:accent3>
          <a:srgbClr val="FFFFFF"/>
        </a:accent3>
        <a:accent4>
          <a:srgbClr val="18367B"/>
        </a:accent4>
        <a:accent5>
          <a:srgbClr val="CBB3E8"/>
        </a:accent5>
        <a:accent6>
          <a:srgbClr val="23A7DE"/>
        </a:accent6>
        <a:hlink>
          <a:srgbClr val="EBD70A"/>
        </a:hlink>
        <a:folHlink>
          <a:srgbClr val="23E1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10203</TotalTime>
  <Words>2150</Words>
  <Application>Microsoft Office PowerPoint</Application>
  <PresentationFormat>Widescreen</PresentationFormat>
  <Paragraphs>376</Paragraphs>
  <Slides>116</Slides>
  <Notes>8</Notes>
  <HiddenSlides>0</HiddenSlides>
  <MMClips>0</MMClips>
  <ScaleCrop>false</ScaleCrop>
  <HeadingPairs>
    <vt:vector size="6" baseType="variant">
      <vt:variant>
        <vt:lpstr>Fonts Used</vt:lpstr>
      </vt:variant>
      <vt:variant>
        <vt:i4>9</vt:i4>
      </vt:variant>
      <vt:variant>
        <vt:lpstr>Theme</vt:lpstr>
      </vt:variant>
      <vt:variant>
        <vt:i4>24</vt:i4>
      </vt:variant>
      <vt:variant>
        <vt:lpstr>Slide Titles</vt:lpstr>
      </vt:variant>
      <vt:variant>
        <vt:i4>116</vt:i4>
      </vt:variant>
    </vt:vector>
  </HeadingPairs>
  <TitlesOfParts>
    <vt:vector size="149" baseType="lpstr">
      <vt:lpstr>Arial</vt:lpstr>
      <vt:lpstr>Calibri</vt:lpstr>
      <vt:lpstr>Calibri Light</vt:lpstr>
      <vt:lpstr>Franklin Gothic Book</vt:lpstr>
      <vt:lpstr>Ge inspira</vt:lpstr>
      <vt:lpstr>Ge inspira</vt:lpstr>
      <vt:lpstr>Ge inspira</vt:lpstr>
      <vt:lpstr>GE Inspira Pitch</vt:lpstr>
      <vt:lpstr>Times New Roman</vt:lpstr>
      <vt:lpstr>Tema de Office</vt:lpstr>
      <vt:lpstr>1_Tema de Office</vt:lpstr>
      <vt:lpstr>11_Tema de Office</vt:lpstr>
      <vt:lpstr>3_Standarddesign</vt:lpstr>
      <vt:lpstr>2_Standarddesign</vt:lpstr>
      <vt:lpstr>12_Tema de Office</vt:lpstr>
      <vt:lpstr>1_GE Inspira template</vt:lpstr>
      <vt:lpstr>2_Tema de Office</vt:lpstr>
      <vt:lpstr>3_Tema de Office</vt:lpstr>
      <vt:lpstr>8_Standarddesign</vt:lpstr>
      <vt:lpstr>6_Standarddesign</vt:lpstr>
      <vt:lpstr>9_Tema de Office</vt:lpstr>
      <vt:lpstr>4_Tema de Office</vt:lpstr>
      <vt:lpstr>5_Standarddesign</vt:lpstr>
      <vt:lpstr>5_Tema de Office</vt:lpstr>
      <vt:lpstr>6_Tema de Office</vt:lpstr>
      <vt:lpstr>8_Tema de Office</vt:lpstr>
      <vt:lpstr>2_GE Inspira template</vt:lpstr>
      <vt:lpstr>Standarddesign</vt:lpstr>
      <vt:lpstr>11_Standarddesign</vt:lpstr>
      <vt:lpstr>10_Tema de Office</vt:lpstr>
      <vt:lpstr>13_Tema de Office</vt:lpstr>
      <vt:lpstr>14_Tema de Office</vt:lpstr>
      <vt:lpstr>3_GE Inspira template</vt:lpstr>
      <vt:lpstr>PowerPoint Presentation</vt:lpstr>
      <vt:lpstr>ACONTECIMIENTOS RECIENTES</vt:lpstr>
      <vt:lpstr>Medidas de Política del Banco Central 30 Julio</vt:lpstr>
      <vt:lpstr>PowerPoint Presentation</vt:lpstr>
      <vt:lpstr>Anuncio y Medidas del Poder Ejecutivo 01 agosto</vt:lpstr>
      <vt:lpstr>PowerPoint Presentation</vt:lpstr>
      <vt:lpstr>Proyecto de Ley 20439, en Económicos, para derogar Ley 9227 para Desincentivar el ingreso de capitales externos así como reforma del inciso H, Artículo 59, Ley de Renta</vt:lpstr>
      <vt:lpstr>PowerPoint Presentation</vt:lpstr>
      <vt:lpstr>PowerPoint Presentation</vt:lpstr>
      <vt:lpstr>PowerPoint Presentation</vt:lpstr>
      <vt:lpstr>EL ENTORNO INTERNACIONAL</vt:lpstr>
      <vt:lpstr>PowerPoint Presentation</vt:lpstr>
      <vt:lpstr>PowerPoint Presentation</vt:lpstr>
      <vt:lpstr>PowerPoint Presentation</vt:lpstr>
      <vt:lpstr>Buen Crecimiento Relativo pero en Desaceleración Mayo 2014-Mayo 2017</vt:lpstr>
      <vt:lpstr>PowerPoint Presentation</vt:lpstr>
      <vt:lpstr>Crecimiento Real por Sectores de Actividad, Tasa Crecimiento IMAE Mayo 2015-Mayo 2017</vt:lpstr>
      <vt:lpstr>Crecimiento Desigual en la Industria: Definitiva y Especial, Mayo 14-Mayo 17</vt:lpstr>
      <vt:lpstr>PowerPoint Presentation</vt:lpstr>
      <vt:lpstr>PowerPoint Presentation</vt:lpstr>
      <vt:lpstr>PowerPoint Presentation</vt:lpstr>
      <vt:lpstr>PowerPoint Presentation</vt:lpstr>
      <vt:lpstr>PowerPoint Presentation</vt:lpstr>
      <vt:lpstr>Desigualdad estancada en niveles altos</vt:lpstr>
      <vt:lpstr>Creciente brecha de ingresos  entre clases sociales</vt:lpstr>
      <vt:lpstr>PowerPoint Presentation</vt:lpstr>
      <vt:lpstr>Tasas de Variación IMAE y Ocupados por Sector, Marzo 2015-Marzo2017</vt:lpstr>
      <vt:lpstr>PowerPoint Presentation</vt:lpstr>
      <vt:lpstr>Gobierno Central: Resultado Primario y Financiero, 2016, Billones $</vt:lpstr>
      <vt:lpstr>PowerPoint Presentation</vt:lpstr>
      <vt:lpstr>PowerPoint Presentation</vt:lpstr>
      <vt:lpstr>Saldo Deuda Pública Gob. Central, MM $, Total, Interna, Externa y Relación al PIB, 2000-2016</vt:lpstr>
      <vt:lpstr>PowerPoint Presentation</vt:lpstr>
      <vt:lpstr>PowerPoint Presentation</vt:lpstr>
      <vt:lpstr>PowerPoint Presentation</vt:lpstr>
      <vt:lpstr>PowerPoint Presentation</vt:lpstr>
      <vt:lpstr>PowerPoint Presentation</vt:lpstr>
      <vt:lpstr>CREDITO INTERNO SECTOR PRIVADO POR MONEDA, Billones $, Dic. 2016</vt:lpstr>
      <vt:lpstr>La Liquidez Total del Sistema Financiero crece al 11% interanual en colones, $ 34 billones de saldo a Junio 2017</vt:lpstr>
      <vt:lpstr>Crédito Interno del Sistema Financiero al Gobierno, Miles de Millones de Colones, $ 3.7 billones, crece al 15% en colones</vt:lpstr>
      <vt:lpstr>La corrida por ajustar las tasas en colones</vt:lpstr>
      <vt:lpstr>PowerPoint Presentation</vt:lpstr>
      <vt:lpstr>Evolución del Volumen Negociado y Tipo Monex Enero 2017-07 Agosto 2017, Monto Millones</vt:lpstr>
      <vt:lpstr>Indicadores de Volatilidad Cambiaria</vt:lpstr>
      <vt:lpstr>Premio por Ahorrar en Colones, Agosto 2015-Agosto 2017</vt:lpstr>
      <vt:lpstr>Saldo Riqueza Financiera Sector Privado x Moneda, Millones de $</vt:lpstr>
      <vt:lpstr>PowerPoint Presentation</vt:lpstr>
      <vt:lpstr>Excedentes o Compras Netas de $ en Ventanillas de Bancos, Millones de $, 2013-4 Julio 2017</vt:lpstr>
      <vt:lpstr>Atención de Requerimientos de $ del SPNB por Banco Central, Millones $, 2014- Julio 2017</vt:lpstr>
      <vt:lpstr>Intervención del Banco Central en Mercado Cambiario 2014 a Julio 2017 ( MM $ )</vt:lpstr>
      <vt:lpstr>Saldo de las Reservas Monetarias Internacionales Netas del BCCR Millones de $, Julio 2014-7 Agosto 2017</vt:lpstr>
      <vt:lpstr>Nivel de Competitividad del País Indice de Tipo de Cambio Real Multilateral Marzo 1991-Junio 2017</vt:lpstr>
      <vt:lpstr>PERSPECTIVAS PARA EL RESTO DEL 2017 Y 2018</vt:lpstr>
      <vt:lpstr>PowerPoint Presentation</vt:lpstr>
      <vt:lpstr>PowerPoint Presentation</vt:lpstr>
      <vt:lpstr>PowerPoint Presentation</vt:lpstr>
      <vt:lpstr>PowerPoint Presentation</vt:lpstr>
      <vt:lpstr>CONCLUSIONES</vt:lpstr>
      <vt:lpstr>PowerPoint Presentation</vt:lpstr>
      <vt:lpstr>Futuro del Mercado de Valores</vt:lpstr>
      <vt:lpstr>PowerPoint Presentation</vt:lpstr>
      <vt:lpstr>LAS EMPRESAS TRADICIONALES ESTAMOS EN UNA ZONA DE CONFORT Y AVERSIÓN AL CAMBIO </vt:lpstr>
      <vt:lpstr>PowerPoint Presentation</vt:lpstr>
      <vt:lpstr>En el planeta al 2017  Hay más celulares que cepillos de dientes  (5 Billones vrs. 3.5 Billones)</vt:lpstr>
      <vt:lpstr>PowerPoint Presentation</vt:lpstr>
      <vt:lpstr>PowerPoint Presentation</vt:lpstr>
      <vt:lpstr>ESTAMOS INMERSOS EN UN TSUNAMI DE LA 4 REVOLUCION INDUSTRIAL</vt:lpstr>
      <vt:lpstr>PowerPoint Presentation</vt:lpstr>
      <vt:lpstr>PowerPoint Presentation</vt:lpstr>
      <vt:lpstr>LA SUSTITUCION GENERACIONAL EN COSTA RICA</vt:lpstr>
      <vt:lpstr>PowerPoint Presentation</vt:lpstr>
      <vt:lpstr>PowerPoint Presentation</vt:lpstr>
      <vt:lpstr>PowerPoint Presentation</vt:lpstr>
      <vt:lpstr>PowerPoint Presentation</vt:lpstr>
      <vt:lpstr>PowerPoint Presentation</vt:lpstr>
      <vt:lpstr>  Fintech:  Contracción de las palabras en inglés ( Finance y Technology )  Usado de forma genérica para agrupar iniciativas o empresas que usan la tecnología de punta para ofrecer servicios financieros innovadores, sin ser bancos </vt:lpstr>
      <vt:lpstr>PowerPoint Presentation</vt:lpstr>
      <vt:lpstr>PowerPoint Presentation</vt:lpstr>
      <vt:lpstr>Sectores Bancarios más sensibles a Fintech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POR QUE SE PIERDEN LOS CLIENTES ?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GCORRALES</dc:creator>
  <cp:lastModifiedBy>Shirley Ramírez Cordero</cp:lastModifiedBy>
  <cp:revision>158</cp:revision>
  <dcterms:created xsi:type="dcterms:W3CDTF">2017-06-12T18:38:12Z</dcterms:created>
  <dcterms:modified xsi:type="dcterms:W3CDTF">2017-08-21T23:37:16Z</dcterms:modified>
</cp:coreProperties>
</file>